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70" r:id="rId14"/>
    <p:sldId id="269" r:id="rId15"/>
    <p:sldId id="271" r:id="rId16"/>
    <p:sldId id="272" r:id="rId17"/>
    <p:sldId id="273" r:id="rId18"/>
    <p:sldId id="282" r:id="rId19"/>
    <p:sldId id="277" r:id="rId20"/>
    <p:sldId id="274" r:id="rId21"/>
    <p:sldId id="283" r:id="rId22"/>
    <p:sldId id="278" r:id="rId23"/>
    <p:sldId id="275" r:id="rId24"/>
    <p:sldId id="279" r:id="rId25"/>
    <p:sldId id="284" r:id="rId26"/>
    <p:sldId id="276" r:id="rId27"/>
    <p:sldId id="281" r:id="rId28"/>
    <p:sldId id="280" r:id="rId29"/>
    <p:sldId id="287" r:id="rId30"/>
    <p:sldId id="286" r:id="rId31"/>
    <p:sldId id="289" r:id="rId32"/>
    <p:sldId id="288" r:id="rId33"/>
    <p:sldId id="290" r:id="rId34"/>
    <p:sldId id="291" r:id="rId35"/>
    <p:sldId id="292" r:id="rId36"/>
    <p:sldId id="293" r:id="rId37"/>
    <p:sldId id="285" r:id="rId38"/>
  </p:sldIdLst>
  <p:sldSz cx="12192000" cy="6858000"/>
  <p:notesSz cx="6858000" cy="9144000"/>
  <p:embeddedFontLst>
    <p:embeddedFont>
      <p:font typeface="Akrobat Black" pitchFamily="2" charset="0"/>
      <p:bold r:id="rId39"/>
    </p:embeddedFont>
    <p:embeddedFont>
      <p:font typeface="Akrobat" pitchFamily="2" charset="0"/>
      <p:regular r:id="rId40"/>
      <p:bold r:id="rId41"/>
    </p:embeddedFont>
    <p:embeddedFont>
      <p:font typeface="Calibri Light" pitchFamily="34" charset="0"/>
      <p:regular r:id="rId42"/>
      <p:italic r:id="rId43"/>
    </p:embeddedFont>
    <p:embeddedFont>
      <p:font typeface="Akrobat Thin" pitchFamily="2" charset="0"/>
      <p:regular r:id="rId44"/>
    </p:embeddedFont>
    <p:embeddedFont>
      <p:font typeface="Akrobat SemiBold" pitchFamily="2" charset="0"/>
      <p:bold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Akrobat Light" pitchFamily="2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7174" userDrawn="1">
          <p15:clr>
            <a:srgbClr val="A4A3A4"/>
          </p15:clr>
        </p15:guide>
        <p15:guide id="3" pos="506" userDrawn="1">
          <p15:clr>
            <a:srgbClr val="A4A3A4"/>
          </p15:clr>
        </p15:guide>
        <p15:guide id="4" pos="3817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orient="horz" pos="1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DF"/>
    <a:srgbClr val="4472C4"/>
    <a:srgbClr val="000000"/>
    <a:srgbClr val="1EC2B1"/>
    <a:srgbClr val="FED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392" y="-666"/>
      </p:cViewPr>
      <p:guideLst>
        <p:guide orient="horz" pos="2160"/>
        <p:guide orient="horz" pos="459"/>
        <p:guide orient="horz" pos="3861"/>
        <p:guide orient="horz" pos="1003"/>
        <p:guide pos="7174"/>
        <p:guide pos="506"/>
        <p:guide pos="3817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E86C3A-B2AC-465B-A79B-C2DE5DF9C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5DC8DFE-38C7-41E5-8FDA-264E07125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BF2220-0E30-490D-9918-9B7B4FB4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85A2B5-AB0A-4489-86B7-D1AF8F0B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97A2A8-47DF-4897-8E58-CAB8B02E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88E78D-CACC-4B70-BD5C-D637F9B3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F5968D-31DA-414E-AEEC-E324E1F8E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2AB102-5432-4002-B659-99B8D74C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885620-6DD1-400E-89C6-9E7AA9D8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E8C635-B344-4605-B92D-A5FD35C0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4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1B6792F-74F5-4CA8-AF67-D4E50A2B9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DFBC20-05ED-45DC-8A53-DA62CEF9C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D721EB-8373-49E0-AA72-78039572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7551E4-0AF6-490C-B138-07D0322E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4CE289-4DA1-454A-BC59-EC267C96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3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0C91FE-0346-4E56-9E59-FF7B1E83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4DA146-D1F1-4AD5-9D83-2A5C03E4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8D9133-A682-4AF4-9A0F-4A382985F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E3544B-475E-40F2-9014-E83A134F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060F8B-B1B9-4B28-B76C-A375C68F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7836AD-9FF5-4C2D-AD5E-E6A6D7A4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3A84EC6-4BB9-4A8C-943F-24AA689DD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B229BA-55AD-43C4-98F8-BC168750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A34A7-8F12-4D94-864A-869969B5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1AF6BB-5C00-48E7-A4CF-F4F7A86F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85EF31-217D-46AC-8F64-B595448A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5D88E7-9887-4A3C-BB2D-6AB543C05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3EB618-701B-46FB-A2CE-2A5648327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1C6784-60FC-4F3C-8B1F-EEFE6504B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806F77-758D-42A0-B0F5-E8D533B48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656CB7-AAE8-4D87-8448-7591BED3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48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0D7119-2488-4578-8FAE-A17A48E9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14B71C-E853-4479-86E1-C66337F0D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CF566E7-A070-4E0E-90E2-238ABF16F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2EFCAF7-6DCA-4D1C-9ED4-4E6A8E385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A032A11-CB06-4820-A7A7-8B8AAD06A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F75EC44-EE2B-41F3-8D1B-03C3E68A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6C6E7DB-5201-4CF1-87F6-C5FA85F8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A090128-B66D-4D0F-B915-5648AB7B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6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BBB213-9442-41E8-A13F-6AF05062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316062F-22A7-4EAF-AF4B-4287171B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E06026F-B49A-427B-BD82-E40D985B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BF9A664-BBC1-46AE-98C8-8C0BA54A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1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EDF5FCE-159A-44A4-B6E6-D4C239D63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A071A07-FD72-4F2D-924E-5E0901C2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8AA02F-86FC-4D9B-A4C4-976C37DD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4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15D2F1-518C-41C9-9C90-68B4B7C7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1CC3CB-7702-411E-9ED6-612ECCBF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BB7CC1D-076E-4D41-99E7-64D166841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1B42B2E-B528-48AD-AEEC-DDE83A4D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18E065-B0EC-4DD0-96AD-6463D66E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C39BEC-95D1-4549-941A-C7147F5B8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1F1A72-3A9E-4111-BAB6-B8DE0BEC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E949B44-8AEE-447F-ADBD-A516574BC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B76FDD4-5F17-423A-B2B5-2475B9B56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FCD6FAE-F284-4186-998B-5E68D37F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A9754D-3A73-4961-9BEA-770211C2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256A47-8E00-44B0-8161-828C6523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2F2691-EF3E-490E-BBDF-46A574DF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EBB048-1A19-43EE-92AA-359581DA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C8F85D-49DD-4DFD-95A0-5873AB03D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D32E4-08C2-4B18-BC98-8A48199D9195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1C5035-6269-4661-9218-13AC98449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C2A21B-5F3B-4AD2-9163-26FD74A53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27272-24FB-4666-BBC0-12ED06B67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svg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5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D31DE24-6EC1-4E0A-8631-05FE06B313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Рисунок 15" descr="Изображение выглядит как Человеческое лицо, Детское искусство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3DA7946-8FAE-4767-88AF-E2CE6E940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15919" r="1619" b="2099"/>
          <a:stretch>
            <a:fillRect/>
          </a:stretch>
        </p:blipFill>
        <p:spPr>
          <a:xfrm>
            <a:off x="7725054" y="1085206"/>
            <a:ext cx="3681638" cy="4687587"/>
          </a:xfrm>
          <a:custGeom>
            <a:avLst/>
            <a:gdLst>
              <a:gd name="connsiteX0" fmla="*/ 382520 w 4123763"/>
              <a:gd name="connsiteY0" fmla="*/ 0 h 5250516"/>
              <a:gd name="connsiteX1" fmla="*/ 3741243 w 4123763"/>
              <a:gd name="connsiteY1" fmla="*/ 0 h 5250516"/>
              <a:gd name="connsiteX2" fmla="*/ 4123763 w 4123763"/>
              <a:gd name="connsiteY2" fmla="*/ 382520 h 5250516"/>
              <a:gd name="connsiteX3" fmla="*/ 4123763 w 4123763"/>
              <a:gd name="connsiteY3" fmla="*/ 4867996 h 5250516"/>
              <a:gd name="connsiteX4" fmla="*/ 3741243 w 4123763"/>
              <a:gd name="connsiteY4" fmla="*/ 5250516 h 5250516"/>
              <a:gd name="connsiteX5" fmla="*/ 382520 w 4123763"/>
              <a:gd name="connsiteY5" fmla="*/ 5250516 h 5250516"/>
              <a:gd name="connsiteX6" fmla="*/ 0 w 4123763"/>
              <a:gd name="connsiteY6" fmla="*/ 4867996 h 5250516"/>
              <a:gd name="connsiteX7" fmla="*/ 0 w 4123763"/>
              <a:gd name="connsiteY7" fmla="*/ 382520 h 5250516"/>
              <a:gd name="connsiteX8" fmla="*/ 382520 w 4123763"/>
              <a:gd name="connsiteY8" fmla="*/ 0 h 5250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3763" h="5250516">
                <a:moveTo>
                  <a:pt x="382520" y="0"/>
                </a:moveTo>
                <a:lnTo>
                  <a:pt x="3741243" y="0"/>
                </a:lnTo>
                <a:cubicBezTo>
                  <a:pt x="3952503" y="0"/>
                  <a:pt x="4123763" y="171260"/>
                  <a:pt x="4123763" y="382520"/>
                </a:cubicBezTo>
                <a:lnTo>
                  <a:pt x="4123763" y="4867996"/>
                </a:lnTo>
                <a:cubicBezTo>
                  <a:pt x="4123763" y="5079256"/>
                  <a:pt x="3952503" y="5250516"/>
                  <a:pt x="3741243" y="5250516"/>
                </a:cubicBezTo>
                <a:lnTo>
                  <a:pt x="382520" y="5250516"/>
                </a:lnTo>
                <a:cubicBezTo>
                  <a:pt x="171260" y="5250516"/>
                  <a:pt x="0" y="5079256"/>
                  <a:pt x="0" y="4867996"/>
                </a:cubicBezTo>
                <a:lnTo>
                  <a:pt x="0" y="382520"/>
                </a:lnTo>
                <a:cubicBezTo>
                  <a:pt x="0" y="171260"/>
                  <a:pt x="171260" y="0"/>
                  <a:pt x="382520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44C330-A21B-46E5-BE8F-032C6EF64115}"/>
              </a:ext>
            </a:extLst>
          </p:cNvPr>
          <p:cNvSpPr txBox="1"/>
          <p:nvPr/>
        </p:nvSpPr>
        <p:spPr>
          <a:xfrm>
            <a:off x="695655" y="1655085"/>
            <a:ext cx="6932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Подготовка к школе за 2 месяца!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1EC2B1"/>
                </a:solidFill>
                <a:latin typeface="Akrobat" panose="00000600000000000000" pitchFamily="2" charset="0"/>
                <a:cs typeface="Arial" panose="020B0604020202020204" pitchFamily="34" charset="0"/>
              </a:rPr>
              <a:t>Миф или реальность?</a:t>
            </a:r>
            <a:endParaRPr lang="en-US" sz="4000" b="1" dirty="0">
              <a:solidFill>
                <a:srgbClr val="1EC2B1"/>
              </a:solidFill>
              <a:latin typeface="Akrobat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369B93-F646-42DD-9D1E-48486BEEE9F6}"/>
              </a:ext>
            </a:extLst>
          </p:cNvPr>
          <p:cNvSpPr txBox="1"/>
          <p:nvPr/>
        </p:nvSpPr>
        <p:spPr>
          <a:xfrm>
            <a:off x="695655" y="3345599"/>
            <a:ext cx="62440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Юлия Николаевна Понятовская</a:t>
            </a:r>
            <a:endParaRPr lang="ru-RU" sz="2800" b="1" i="0" u="none" strike="noStrike" dirty="0">
              <a:effectLst/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учитель начальных классов, методист, </a:t>
            </a:r>
            <a:endParaRPr lang="en-US" sz="1800" b="0" i="0" u="none" strike="noStrike" dirty="0">
              <a:effectLst/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автор</a:t>
            </a:r>
            <a:r>
              <a:rPr lang="en-US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 </a:t>
            </a:r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учебных пособий для дошкольников и младших школьников</a:t>
            </a:r>
            <a:endParaRPr lang="en-US" dirty="0"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00E7C1B-0D15-443D-B6D3-156987CE3397}"/>
              </a:ext>
            </a:extLst>
          </p:cNvPr>
          <p:cNvSpPr/>
          <p:nvPr/>
        </p:nvSpPr>
        <p:spPr>
          <a:xfrm>
            <a:off x="7455052" y="4972815"/>
            <a:ext cx="1404000" cy="1404000"/>
          </a:xfrm>
          <a:prstGeom prst="roundRect">
            <a:avLst>
              <a:gd name="adj" fmla="val 21049"/>
            </a:avLst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B886AF6D-4C25-4638-82EF-A3F09E163271}"/>
              </a:ext>
            </a:extLst>
          </p:cNvPr>
          <p:cNvSpPr/>
          <p:nvPr/>
        </p:nvSpPr>
        <p:spPr>
          <a:xfrm>
            <a:off x="7635304" y="5282163"/>
            <a:ext cx="900000" cy="900000"/>
          </a:xfrm>
          <a:prstGeom prst="roundRect">
            <a:avLst>
              <a:gd name="adj" fmla="val 21049"/>
            </a:avLst>
          </a:prstGeom>
          <a:solidFill>
            <a:srgbClr val="FED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05E7956C-9F1A-4B11-BA80-B46979064CDA}"/>
              </a:ext>
            </a:extLst>
          </p:cNvPr>
          <p:cNvGrpSpPr/>
          <p:nvPr/>
        </p:nvGrpSpPr>
        <p:grpSpPr>
          <a:xfrm>
            <a:off x="782324" y="5220779"/>
            <a:ext cx="3711391" cy="556073"/>
            <a:chOff x="817581" y="4793802"/>
            <a:chExt cx="3711391" cy="55607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A80A8A92-5A78-4C24-AFFD-691CE13C0B36}"/>
                </a:ext>
              </a:extLst>
            </p:cNvPr>
            <p:cNvGrpSpPr/>
            <p:nvPr/>
          </p:nvGrpSpPr>
          <p:grpSpPr>
            <a:xfrm>
              <a:off x="817581" y="4793802"/>
              <a:ext cx="3711391" cy="556073"/>
              <a:chOff x="817581" y="4793802"/>
              <a:chExt cx="3711391" cy="55607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xmlns="" id="{8F509F37-076A-4F8F-9949-46D78B8D92B2}"/>
                  </a:ext>
                </a:extLst>
              </p:cNvPr>
              <p:cNvSpPr/>
              <p:nvPr/>
            </p:nvSpPr>
            <p:spPr>
              <a:xfrm>
                <a:off x="817581" y="4793802"/>
                <a:ext cx="3399417" cy="556073"/>
              </a:xfrm>
              <a:prstGeom prst="roundRect">
                <a:avLst>
                  <a:gd name="adj" fmla="val 50000"/>
                </a:avLst>
              </a:prstGeom>
              <a:solidFill>
                <a:srgbClr val="1EC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xmlns="" id="{DD6278D8-3B87-415C-AC51-9DF2EB2EC26A}"/>
                  </a:ext>
                </a:extLst>
              </p:cNvPr>
              <p:cNvSpPr/>
              <p:nvPr/>
            </p:nvSpPr>
            <p:spPr>
              <a:xfrm>
                <a:off x="3148406" y="4793802"/>
                <a:ext cx="1380566" cy="556073"/>
              </a:xfrm>
              <a:prstGeom prst="roundRect">
                <a:avLst>
                  <a:gd name="adj" fmla="val 50000"/>
                </a:avLst>
              </a:prstGeom>
              <a:solidFill>
                <a:srgbClr val="FED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Рисунок 18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71862A0A-8ED7-48F5-9E1F-50EB39A3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15785" y="4870448"/>
              <a:ext cx="301213" cy="43338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A29BF7-0FE3-44C6-A4D7-032185574027}"/>
              </a:ext>
            </a:extLst>
          </p:cNvPr>
          <p:cNvSpPr txBox="1"/>
          <p:nvPr/>
        </p:nvSpPr>
        <p:spPr>
          <a:xfrm>
            <a:off x="888728" y="5303391"/>
            <a:ext cx="278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Akrobat Thin" panose="00000200000000000000" pitchFamily="2" charset="0"/>
                <a:cs typeface="Arial" panose="020B0604020202020204" pitchFamily="34" charset="0"/>
              </a:rPr>
              <a:t>Приглашаю к диалогу</a:t>
            </a:r>
            <a:endParaRPr lang="en-US" i="1" dirty="0">
              <a:solidFill>
                <a:schemeClr val="bg1"/>
              </a:solidFill>
              <a:latin typeface="Akrobat Thin" panose="000002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Зал заседаний контур">
            <a:extLst>
              <a:ext uri="{FF2B5EF4-FFF2-40B4-BE49-F238E27FC236}">
                <a16:creationId xmlns:a16="http://schemas.microsoft.com/office/drawing/2014/main" xmlns="" id="{1B44EB18-1719-4894-A07E-213BEAC3F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628104" y="52749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1321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Запоминать 10-12 картинок.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Рассказывать по памяти стихотворения, скороговорки, загадки.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Пересказывать сказки и небольшие рассказы.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Память</a:t>
            </a:r>
          </a:p>
        </p:txBody>
      </p:sp>
      <p:pic>
        <p:nvPicPr>
          <p:cNvPr id="14" name="Рисунок 13" descr="Изображение выглядит как текст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A3034C0-9171-4371-A31D-748341061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4574" r="6670" b="1384"/>
          <a:stretch>
            <a:fillRect/>
          </a:stretch>
        </p:blipFill>
        <p:spPr>
          <a:xfrm>
            <a:off x="5830377" y="3961450"/>
            <a:ext cx="5558347" cy="2167888"/>
          </a:xfrm>
          <a:custGeom>
            <a:avLst/>
            <a:gdLst>
              <a:gd name="connsiteX0" fmla="*/ 361322 w 5558347"/>
              <a:gd name="connsiteY0" fmla="*/ 0 h 2167888"/>
              <a:gd name="connsiteX1" fmla="*/ 5197025 w 5558347"/>
              <a:gd name="connsiteY1" fmla="*/ 0 h 2167888"/>
              <a:gd name="connsiteX2" fmla="*/ 5558347 w 5558347"/>
              <a:gd name="connsiteY2" fmla="*/ 361322 h 2167888"/>
              <a:gd name="connsiteX3" fmla="*/ 5558347 w 5558347"/>
              <a:gd name="connsiteY3" fmla="*/ 1806566 h 2167888"/>
              <a:gd name="connsiteX4" fmla="*/ 5197025 w 5558347"/>
              <a:gd name="connsiteY4" fmla="*/ 2167888 h 2167888"/>
              <a:gd name="connsiteX5" fmla="*/ 361322 w 5558347"/>
              <a:gd name="connsiteY5" fmla="*/ 2167888 h 2167888"/>
              <a:gd name="connsiteX6" fmla="*/ 0 w 5558347"/>
              <a:gd name="connsiteY6" fmla="*/ 1806566 h 2167888"/>
              <a:gd name="connsiteX7" fmla="*/ 0 w 5558347"/>
              <a:gd name="connsiteY7" fmla="*/ 361322 h 2167888"/>
              <a:gd name="connsiteX8" fmla="*/ 361322 w 5558347"/>
              <a:gd name="connsiteY8" fmla="*/ 0 h 216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8347" h="2167888">
                <a:moveTo>
                  <a:pt x="361322" y="0"/>
                </a:moveTo>
                <a:lnTo>
                  <a:pt x="5197025" y="0"/>
                </a:lnTo>
                <a:cubicBezTo>
                  <a:pt x="5396578" y="0"/>
                  <a:pt x="5558347" y="161769"/>
                  <a:pt x="5558347" y="361322"/>
                </a:cubicBezTo>
                <a:lnTo>
                  <a:pt x="5558347" y="1806566"/>
                </a:lnTo>
                <a:cubicBezTo>
                  <a:pt x="5558347" y="2006119"/>
                  <a:pt x="5396578" y="2167888"/>
                  <a:pt x="5197025" y="2167888"/>
                </a:cubicBezTo>
                <a:lnTo>
                  <a:pt x="361322" y="2167888"/>
                </a:lnTo>
                <a:cubicBezTo>
                  <a:pt x="161769" y="2167888"/>
                  <a:pt x="0" y="2006119"/>
                  <a:pt x="0" y="1806566"/>
                </a:cubicBezTo>
                <a:lnTo>
                  <a:pt x="0" y="361322"/>
                </a:lnTo>
                <a:cubicBezTo>
                  <a:pt x="0" y="161769"/>
                  <a:pt x="161769" y="0"/>
                  <a:pt x="361322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57BCED3-8E27-4289-A381-F2FBFCCD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2" t="1430" r="1452"/>
          <a:stretch>
            <a:fillRect/>
          </a:stretch>
        </p:blipFill>
        <p:spPr>
          <a:xfrm>
            <a:off x="5830378" y="925031"/>
            <a:ext cx="5558347" cy="2368081"/>
          </a:xfrm>
          <a:custGeom>
            <a:avLst/>
            <a:gdLst>
              <a:gd name="connsiteX0" fmla="*/ 400413 w 5558347"/>
              <a:gd name="connsiteY0" fmla="*/ 0 h 2368081"/>
              <a:gd name="connsiteX1" fmla="*/ 5157934 w 5558347"/>
              <a:gd name="connsiteY1" fmla="*/ 0 h 2368081"/>
              <a:gd name="connsiteX2" fmla="*/ 5558347 w 5558347"/>
              <a:gd name="connsiteY2" fmla="*/ 400413 h 2368081"/>
              <a:gd name="connsiteX3" fmla="*/ 5558347 w 5558347"/>
              <a:gd name="connsiteY3" fmla="*/ 2002018 h 2368081"/>
              <a:gd name="connsiteX4" fmla="*/ 5381809 w 5558347"/>
              <a:gd name="connsiteY4" fmla="*/ 2334047 h 2368081"/>
              <a:gd name="connsiteX5" fmla="*/ 5319105 w 5558347"/>
              <a:gd name="connsiteY5" fmla="*/ 2368081 h 2368081"/>
              <a:gd name="connsiteX6" fmla="*/ 239242 w 5558347"/>
              <a:gd name="connsiteY6" fmla="*/ 2368081 h 2368081"/>
              <a:gd name="connsiteX7" fmla="*/ 176539 w 5558347"/>
              <a:gd name="connsiteY7" fmla="*/ 2334047 h 2368081"/>
              <a:gd name="connsiteX8" fmla="*/ 0 w 5558347"/>
              <a:gd name="connsiteY8" fmla="*/ 2002018 h 2368081"/>
              <a:gd name="connsiteX9" fmla="*/ 0 w 5558347"/>
              <a:gd name="connsiteY9" fmla="*/ 400413 h 2368081"/>
              <a:gd name="connsiteX10" fmla="*/ 400413 w 5558347"/>
              <a:gd name="connsiteY10" fmla="*/ 0 h 236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58347" h="2368081">
                <a:moveTo>
                  <a:pt x="400413" y="0"/>
                </a:moveTo>
                <a:lnTo>
                  <a:pt x="5157934" y="0"/>
                </a:lnTo>
                <a:cubicBezTo>
                  <a:pt x="5379076" y="0"/>
                  <a:pt x="5558347" y="179271"/>
                  <a:pt x="5558347" y="400413"/>
                </a:cubicBezTo>
                <a:lnTo>
                  <a:pt x="5558347" y="2002018"/>
                </a:lnTo>
                <a:cubicBezTo>
                  <a:pt x="5558347" y="2140232"/>
                  <a:pt x="5488319" y="2262090"/>
                  <a:pt x="5381809" y="2334047"/>
                </a:cubicBezTo>
                <a:lnTo>
                  <a:pt x="5319105" y="2368081"/>
                </a:lnTo>
                <a:lnTo>
                  <a:pt x="239242" y="2368081"/>
                </a:lnTo>
                <a:lnTo>
                  <a:pt x="176539" y="2334047"/>
                </a:lnTo>
                <a:cubicBezTo>
                  <a:pt x="70028" y="2262090"/>
                  <a:pt x="0" y="2140232"/>
                  <a:pt x="0" y="2002018"/>
                </a:cubicBezTo>
                <a:lnTo>
                  <a:pt x="0" y="400413"/>
                </a:lnTo>
                <a:cubicBezTo>
                  <a:pt x="0" y="179271"/>
                  <a:pt x="179271" y="0"/>
                  <a:pt x="400413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48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5112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Определять последовательность событий.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Находить лишнее слово или предмет.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Складывать </a:t>
            </a:r>
            <a:r>
              <a:rPr lang="ru-RU" sz="2400" b="1" dirty="0" err="1">
                <a:latin typeface="Akrobat SemiBold" panose="00000700000000000000" pitchFamily="2" charset="0"/>
                <a:cs typeface="Arial" panose="020B0604020202020204" pitchFamily="34" charset="0"/>
              </a:rPr>
              <a:t>пазлы</a:t>
            </a: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krobat SemiBold" panose="00000700000000000000" pitchFamily="2" charset="0"/>
                <a:cs typeface="Arial" panose="020B0604020202020204" pitchFamily="34" charset="0"/>
              </a:rPr>
              <a:t>танграм</a:t>
            </a: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 без помощи взрослого.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Устанавливать соответствия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Мышление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CC5E916-2272-4AE4-8B8D-3958699E3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3" b="3861"/>
          <a:stretch>
            <a:fillRect/>
          </a:stretch>
        </p:blipFill>
        <p:spPr>
          <a:xfrm>
            <a:off x="6096000" y="759951"/>
            <a:ext cx="5291685" cy="3356876"/>
          </a:xfrm>
          <a:custGeom>
            <a:avLst/>
            <a:gdLst>
              <a:gd name="connsiteX0" fmla="*/ 559491 w 5291685"/>
              <a:gd name="connsiteY0" fmla="*/ 0 h 3356876"/>
              <a:gd name="connsiteX1" fmla="*/ 4732194 w 5291685"/>
              <a:gd name="connsiteY1" fmla="*/ 0 h 3356876"/>
              <a:gd name="connsiteX2" fmla="*/ 5291685 w 5291685"/>
              <a:gd name="connsiteY2" fmla="*/ 559491 h 3356876"/>
              <a:gd name="connsiteX3" fmla="*/ 5291685 w 5291685"/>
              <a:gd name="connsiteY3" fmla="*/ 2797385 h 3356876"/>
              <a:gd name="connsiteX4" fmla="*/ 4732194 w 5291685"/>
              <a:gd name="connsiteY4" fmla="*/ 3356876 h 3356876"/>
              <a:gd name="connsiteX5" fmla="*/ 559491 w 5291685"/>
              <a:gd name="connsiteY5" fmla="*/ 3356876 h 3356876"/>
              <a:gd name="connsiteX6" fmla="*/ 0 w 5291685"/>
              <a:gd name="connsiteY6" fmla="*/ 2797385 h 3356876"/>
              <a:gd name="connsiteX7" fmla="*/ 0 w 5291685"/>
              <a:gd name="connsiteY7" fmla="*/ 559491 h 3356876"/>
              <a:gd name="connsiteX8" fmla="*/ 559491 w 5291685"/>
              <a:gd name="connsiteY8" fmla="*/ 0 h 335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1685" h="3356876">
                <a:moveTo>
                  <a:pt x="559491" y="0"/>
                </a:moveTo>
                <a:lnTo>
                  <a:pt x="4732194" y="0"/>
                </a:lnTo>
                <a:cubicBezTo>
                  <a:pt x="5041192" y="0"/>
                  <a:pt x="5291685" y="250493"/>
                  <a:pt x="5291685" y="559491"/>
                </a:cubicBezTo>
                <a:lnTo>
                  <a:pt x="5291685" y="2797385"/>
                </a:lnTo>
                <a:cubicBezTo>
                  <a:pt x="5291685" y="3106383"/>
                  <a:pt x="5041192" y="3356876"/>
                  <a:pt x="4732194" y="3356876"/>
                </a:cubicBezTo>
                <a:lnTo>
                  <a:pt x="559491" y="3356876"/>
                </a:lnTo>
                <a:cubicBezTo>
                  <a:pt x="250493" y="3356876"/>
                  <a:pt x="0" y="3106383"/>
                  <a:pt x="0" y="2797385"/>
                </a:cubicBezTo>
                <a:lnTo>
                  <a:pt x="0" y="559491"/>
                </a:lnTo>
                <a:cubicBezTo>
                  <a:pt x="0" y="250493"/>
                  <a:pt x="250493" y="0"/>
                  <a:pt x="559491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9BC7052-B6C5-4032-A32D-A2C3136A6F6B}"/>
              </a:ext>
            </a:extLst>
          </p:cNvPr>
          <p:cNvSpPr/>
          <p:nvPr/>
        </p:nvSpPr>
        <p:spPr>
          <a:xfrm>
            <a:off x="8855257" y="3429000"/>
            <a:ext cx="2934586" cy="2460509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46801D2-C6CB-4650-AA0B-B08733966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78" t="6594" r="3616" b="6593"/>
          <a:stretch>
            <a:fillRect/>
          </a:stretch>
        </p:blipFill>
        <p:spPr>
          <a:xfrm>
            <a:off x="9181746" y="3720653"/>
            <a:ext cx="2205939" cy="2460509"/>
          </a:xfrm>
          <a:custGeom>
            <a:avLst/>
            <a:gdLst>
              <a:gd name="connsiteX0" fmla="*/ 345601 w 2073564"/>
              <a:gd name="connsiteY0" fmla="*/ 0 h 2312858"/>
              <a:gd name="connsiteX1" fmla="*/ 1727963 w 2073564"/>
              <a:gd name="connsiteY1" fmla="*/ 0 h 2312858"/>
              <a:gd name="connsiteX2" fmla="*/ 2073564 w 2073564"/>
              <a:gd name="connsiteY2" fmla="*/ 345601 h 2312858"/>
              <a:gd name="connsiteX3" fmla="*/ 2073564 w 2073564"/>
              <a:gd name="connsiteY3" fmla="*/ 1967257 h 2312858"/>
              <a:gd name="connsiteX4" fmla="*/ 1727963 w 2073564"/>
              <a:gd name="connsiteY4" fmla="*/ 2312858 h 2312858"/>
              <a:gd name="connsiteX5" fmla="*/ 345601 w 2073564"/>
              <a:gd name="connsiteY5" fmla="*/ 2312858 h 2312858"/>
              <a:gd name="connsiteX6" fmla="*/ 0 w 2073564"/>
              <a:gd name="connsiteY6" fmla="*/ 1967257 h 2312858"/>
              <a:gd name="connsiteX7" fmla="*/ 0 w 2073564"/>
              <a:gd name="connsiteY7" fmla="*/ 345601 h 2312858"/>
              <a:gd name="connsiteX8" fmla="*/ 345601 w 2073564"/>
              <a:gd name="connsiteY8" fmla="*/ 0 h 231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3564" h="2312858">
                <a:moveTo>
                  <a:pt x="345601" y="0"/>
                </a:moveTo>
                <a:lnTo>
                  <a:pt x="1727963" y="0"/>
                </a:lnTo>
                <a:cubicBezTo>
                  <a:pt x="1918833" y="0"/>
                  <a:pt x="2073564" y="154731"/>
                  <a:pt x="2073564" y="345601"/>
                </a:cubicBezTo>
                <a:lnTo>
                  <a:pt x="2073564" y="1967257"/>
                </a:lnTo>
                <a:cubicBezTo>
                  <a:pt x="2073564" y="2158127"/>
                  <a:pt x="1918833" y="2312858"/>
                  <a:pt x="1727963" y="2312858"/>
                </a:cubicBezTo>
                <a:lnTo>
                  <a:pt x="345601" y="2312858"/>
                </a:lnTo>
                <a:cubicBezTo>
                  <a:pt x="154731" y="2312858"/>
                  <a:pt x="0" y="2158127"/>
                  <a:pt x="0" y="1967257"/>
                </a:cubicBezTo>
                <a:lnTo>
                  <a:pt x="0" y="345601"/>
                </a:lnTo>
                <a:cubicBezTo>
                  <a:pt x="0" y="154731"/>
                  <a:pt x="154731" y="0"/>
                  <a:pt x="345601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AAF1843-0F72-4ABC-A6ED-A52518BD9072}"/>
              </a:ext>
            </a:extLst>
          </p:cNvPr>
          <p:cNvGrpSpPr/>
          <p:nvPr/>
        </p:nvGrpSpPr>
        <p:grpSpPr>
          <a:xfrm>
            <a:off x="7060083" y="5431484"/>
            <a:ext cx="1270993" cy="458025"/>
            <a:chOff x="782325" y="5220779"/>
            <a:chExt cx="1556772" cy="556073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961068E4-DFE4-410D-BD9A-9A606B137D32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Рисунок 26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2E5ED9AD-DB87-4DBF-B8F0-4AD5EB24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66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05FAEFA-FC85-433E-99D1-BF585AE0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0" t="5151" r="5374" b="5441"/>
          <a:stretch>
            <a:fillRect/>
          </a:stretch>
        </p:blipFill>
        <p:spPr>
          <a:xfrm>
            <a:off x="787179" y="728663"/>
            <a:ext cx="5172223" cy="4960202"/>
          </a:xfrm>
          <a:custGeom>
            <a:avLst/>
            <a:gdLst>
              <a:gd name="connsiteX0" fmla="*/ 826717 w 5172223"/>
              <a:gd name="connsiteY0" fmla="*/ 0 h 4960202"/>
              <a:gd name="connsiteX1" fmla="*/ 4345506 w 5172223"/>
              <a:gd name="connsiteY1" fmla="*/ 0 h 4960202"/>
              <a:gd name="connsiteX2" fmla="*/ 5172223 w 5172223"/>
              <a:gd name="connsiteY2" fmla="*/ 826717 h 4960202"/>
              <a:gd name="connsiteX3" fmla="*/ 5172223 w 5172223"/>
              <a:gd name="connsiteY3" fmla="*/ 4133485 h 4960202"/>
              <a:gd name="connsiteX4" fmla="*/ 4345506 w 5172223"/>
              <a:gd name="connsiteY4" fmla="*/ 4960202 h 4960202"/>
              <a:gd name="connsiteX5" fmla="*/ 826717 w 5172223"/>
              <a:gd name="connsiteY5" fmla="*/ 4960202 h 4960202"/>
              <a:gd name="connsiteX6" fmla="*/ 0 w 5172223"/>
              <a:gd name="connsiteY6" fmla="*/ 4133485 h 4960202"/>
              <a:gd name="connsiteX7" fmla="*/ 0 w 5172223"/>
              <a:gd name="connsiteY7" fmla="*/ 826717 h 4960202"/>
              <a:gd name="connsiteX8" fmla="*/ 826717 w 5172223"/>
              <a:gd name="connsiteY8" fmla="*/ 0 h 496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223" h="4960202">
                <a:moveTo>
                  <a:pt x="826717" y="0"/>
                </a:moveTo>
                <a:lnTo>
                  <a:pt x="4345506" y="0"/>
                </a:lnTo>
                <a:cubicBezTo>
                  <a:pt x="4802089" y="0"/>
                  <a:pt x="5172223" y="370134"/>
                  <a:pt x="5172223" y="826717"/>
                </a:cubicBezTo>
                <a:lnTo>
                  <a:pt x="5172223" y="4133485"/>
                </a:lnTo>
                <a:cubicBezTo>
                  <a:pt x="5172223" y="4590068"/>
                  <a:pt x="4802089" y="4960202"/>
                  <a:pt x="4345506" y="4960202"/>
                </a:cubicBezTo>
                <a:lnTo>
                  <a:pt x="826717" y="4960202"/>
                </a:lnTo>
                <a:cubicBezTo>
                  <a:pt x="370134" y="4960202"/>
                  <a:pt x="0" y="4590068"/>
                  <a:pt x="0" y="4133485"/>
                </a:cubicBezTo>
                <a:lnTo>
                  <a:pt x="0" y="826717"/>
                </a:lnTo>
                <a:cubicBezTo>
                  <a:pt x="0" y="370134"/>
                  <a:pt x="370134" y="0"/>
                  <a:pt x="826717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9F208AB5-3B29-461D-8709-1707517C30D7}"/>
              </a:ext>
            </a:extLst>
          </p:cNvPr>
          <p:cNvSpPr/>
          <p:nvPr/>
        </p:nvSpPr>
        <p:spPr>
          <a:xfrm>
            <a:off x="5326912" y="2137144"/>
            <a:ext cx="5869172" cy="3992194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BBD32F2-DF19-4C2D-BA6A-284752A3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4" t="4650" r="2529" b="4913"/>
          <a:stretch>
            <a:fillRect/>
          </a:stretch>
        </p:blipFill>
        <p:spPr>
          <a:xfrm>
            <a:off x="5773830" y="2551815"/>
            <a:ext cx="5614895" cy="3721618"/>
          </a:xfrm>
          <a:custGeom>
            <a:avLst/>
            <a:gdLst>
              <a:gd name="connsiteX0" fmla="*/ 620282 w 5920212"/>
              <a:gd name="connsiteY0" fmla="*/ 0 h 3721618"/>
              <a:gd name="connsiteX1" fmla="*/ 5299930 w 5920212"/>
              <a:gd name="connsiteY1" fmla="*/ 0 h 3721618"/>
              <a:gd name="connsiteX2" fmla="*/ 5920212 w 5920212"/>
              <a:gd name="connsiteY2" fmla="*/ 620282 h 3721618"/>
              <a:gd name="connsiteX3" fmla="*/ 5920212 w 5920212"/>
              <a:gd name="connsiteY3" fmla="*/ 3101336 h 3721618"/>
              <a:gd name="connsiteX4" fmla="*/ 5299930 w 5920212"/>
              <a:gd name="connsiteY4" fmla="*/ 3721618 h 3721618"/>
              <a:gd name="connsiteX5" fmla="*/ 620282 w 5920212"/>
              <a:gd name="connsiteY5" fmla="*/ 3721618 h 3721618"/>
              <a:gd name="connsiteX6" fmla="*/ 0 w 5920212"/>
              <a:gd name="connsiteY6" fmla="*/ 3101336 h 3721618"/>
              <a:gd name="connsiteX7" fmla="*/ 0 w 5920212"/>
              <a:gd name="connsiteY7" fmla="*/ 620282 h 3721618"/>
              <a:gd name="connsiteX8" fmla="*/ 620282 w 5920212"/>
              <a:gd name="connsiteY8" fmla="*/ 0 h 372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212" h="3721618">
                <a:moveTo>
                  <a:pt x="620282" y="0"/>
                </a:moveTo>
                <a:lnTo>
                  <a:pt x="5299930" y="0"/>
                </a:lnTo>
                <a:cubicBezTo>
                  <a:pt x="5642502" y="0"/>
                  <a:pt x="5920212" y="277710"/>
                  <a:pt x="5920212" y="620282"/>
                </a:cubicBezTo>
                <a:lnTo>
                  <a:pt x="5920212" y="3101336"/>
                </a:lnTo>
                <a:cubicBezTo>
                  <a:pt x="5920212" y="3443908"/>
                  <a:pt x="5642502" y="3721618"/>
                  <a:pt x="5299930" y="3721618"/>
                </a:cubicBezTo>
                <a:lnTo>
                  <a:pt x="620282" y="3721618"/>
                </a:lnTo>
                <a:cubicBezTo>
                  <a:pt x="277710" y="3721618"/>
                  <a:pt x="0" y="3443908"/>
                  <a:pt x="0" y="3101336"/>
                </a:cubicBezTo>
                <a:lnTo>
                  <a:pt x="0" y="620282"/>
                </a:lnTo>
                <a:cubicBezTo>
                  <a:pt x="0" y="277710"/>
                  <a:pt x="277710" y="0"/>
                  <a:pt x="620282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0CF26C69-3BC2-4275-AB2C-CF306F97F3F1}"/>
              </a:ext>
            </a:extLst>
          </p:cNvPr>
          <p:cNvSpPr/>
          <p:nvPr/>
        </p:nvSpPr>
        <p:spPr>
          <a:xfrm>
            <a:off x="7222769" y="749928"/>
            <a:ext cx="3238016" cy="900113"/>
          </a:xfrm>
          <a:prstGeom prst="roundRect">
            <a:avLst>
              <a:gd name="adj" fmla="val 29108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B14BD01-7DF5-407A-91D1-042D225A2C30}"/>
              </a:ext>
            </a:extLst>
          </p:cNvPr>
          <p:cNvSpPr txBox="1"/>
          <p:nvPr/>
        </p:nvSpPr>
        <p:spPr>
          <a:xfrm>
            <a:off x="7890650" y="907597"/>
            <a:ext cx="190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Мышление</a:t>
            </a:r>
            <a:endParaRPr lang="en-US" sz="32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06F875C-3A25-47B4-9126-CEE1A31DB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8" t="905" r="2799" b="3728"/>
          <a:stretch>
            <a:fillRect/>
          </a:stretch>
        </p:blipFill>
        <p:spPr>
          <a:xfrm>
            <a:off x="935665" y="839970"/>
            <a:ext cx="5616510" cy="5188690"/>
          </a:xfrm>
          <a:custGeom>
            <a:avLst/>
            <a:gdLst>
              <a:gd name="connsiteX0" fmla="*/ 838217 w 5443870"/>
              <a:gd name="connsiteY0" fmla="*/ 0 h 5029200"/>
              <a:gd name="connsiteX1" fmla="*/ 4605653 w 5443870"/>
              <a:gd name="connsiteY1" fmla="*/ 0 h 5029200"/>
              <a:gd name="connsiteX2" fmla="*/ 5443870 w 5443870"/>
              <a:gd name="connsiteY2" fmla="*/ 838217 h 5029200"/>
              <a:gd name="connsiteX3" fmla="*/ 5443870 w 5443870"/>
              <a:gd name="connsiteY3" fmla="*/ 4190983 h 5029200"/>
              <a:gd name="connsiteX4" fmla="*/ 4605653 w 5443870"/>
              <a:gd name="connsiteY4" fmla="*/ 5029200 h 5029200"/>
              <a:gd name="connsiteX5" fmla="*/ 838217 w 5443870"/>
              <a:gd name="connsiteY5" fmla="*/ 5029200 h 5029200"/>
              <a:gd name="connsiteX6" fmla="*/ 0 w 5443870"/>
              <a:gd name="connsiteY6" fmla="*/ 4190983 h 5029200"/>
              <a:gd name="connsiteX7" fmla="*/ 0 w 5443870"/>
              <a:gd name="connsiteY7" fmla="*/ 838217 h 5029200"/>
              <a:gd name="connsiteX8" fmla="*/ 838217 w 5443870"/>
              <a:gd name="connsiteY8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870" h="5029200">
                <a:moveTo>
                  <a:pt x="838217" y="0"/>
                </a:moveTo>
                <a:lnTo>
                  <a:pt x="4605653" y="0"/>
                </a:lnTo>
                <a:cubicBezTo>
                  <a:pt x="5068587" y="0"/>
                  <a:pt x="5443870" y="375283"/>
                  <a:pt x="5443870" y="838217"/>
                </a:cubicBezTo>
                <a:lnTo>
                  <a:pt x="5443870" y="4190983"/>
                </a:lnTo>
                <a:cubicBezTo>
                  <a:pt x="5443870" y="4653917"/>
                  <a:pt x="5068587" y="5029200"/>
                  <a:pt x="4605653" y="5029200"/>
                </a:cubicBezTo>
                <a:lnTo>
                  <a:pt x="838217" y="5029200"/>
                </a:lnTo>
                <a:cubicBezTo>
                  <a:pt x="375283" y="5029200"/>
                  <a:pt x="0" y="4653917"/>
                  <a:pt x="0" y="4190983"/>
                </a:cubicBezTo>
                <a:lnTo>
                  <a:pt x="0" y="838217"/>
                </a:lnTo>
                <a:cubicBezTo>
                  <a:pt x="0" y="375283"/>
                  <a:pt x="375283" y="0"/>
                  <a:pt x="838217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BD50818-C46E-4127-80C1-0B73B177B3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3" t="1810" r="1339" b="2823"/>
          <a:stretch>
            <a:fillRect/>
          </a:stretch>
        </p:blipFill>
        <p:spPr>
          <a:xfrm>
            <a:off x="6934325" y="839970"/>
            <a:ext cx="4362126" cy="5188689"/>
          </a:xfrm>
          <a:custGeom>
            <a:avLst/>
            <a:gdLst>
              <a:gd name="connsiteX0" fmla="*/ 704688 w 4228044"/>
              <a:gd name="connsiteY0" fmla="*/ 0 h 5029200"/>
              <a:gd name="connsiteX1" fmla="*/ 3523356 w 4228044"/>
              <a:gd name="connsiteY1" fmla="*/ 0 h 5029200"/>
              <a:gd name="connsiteX2" fmla="*/ 4228044 w 4228044"/>
              <a:gd name="connsiteY2" fmla="*/ 704688 h 5029200"/>
              <a:gd name="connsiteX3" fmla="*/ 4228044 w 4228044"/>
              <a:gd name="connsiteY3" fmla="*/ 4324512 h 5029200"/>
              <a:gd name="connsiteX4" fmla="*/ 3523356 w 4228044"/>
              <a:gd name="connsiteY4" fmla="*/ 5029200 h 5029200"/>
              <a:gd name="connsiteX5" fmla="*/ 704688 w 4228044"/>
              <a:gd name="connsiteY5" fmla="*/ 5029200 h 5029200"/>
              <a:gd name="connsiteX6" fmla="*/ 0 w 4228044"/>
              <a:gd name="connsiteY6" fmla="*/ 4324512 h 5029200"/>
              <a:gd name="connsiteX7" fmla="*/ 0 w 4228044"/>
              <a:gd name="connsiteY7" fmla="*/ 704688 h 5029200"/>
              <a:gd name="connsiteX8" fmla="*/ 704688 w 4228044"/>
              <a:gd name="connsiteY8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8044" h="5029200">
                <a:moveTo>
                  <a:pt x="704688" y="0"/>
                </a:moveTo>
                <a:lnTo>
                  <a:pt x="3523356" y="0"/>
                </a:lnTo>
                <a:cubicBezTo>
                  <a:pt x="3912544" y="0"/>
                  <a:pt x="4228044" y="315500"/>
                  <a:pt x="4228044" y="704688"/>
                </a:cubicBezTo>
                <a:lnTo>
                  <a:pt x="4228044" y="4324512"/>
                </a:lnTo>
                <a:cubicBezTo>
                  <a:pt x="4228044" y="4713700"/>
                  <a:pt x="3912544" y="5029200"/>
                  <a:pt x="3523356" y="5029200"/>
                </a:cubicBezTo>
                <a:lnTo>
                  <a:pt x="704688" y="5029200"/>
                </a:lnTo>
                <a:cubicBezTo>
                  <a:pt x="315500" y="5029200"/>
                  <a:pt x="0" y="4713700"/>
                  <a:pt x="0" y="4324512"/>
                </a:cubicBezTo>
                <a:lnTo>
                  <a:pt x="0" y="704688"/>
                </a:lnTo>
                <a:cubicBezTo>
                  <a:pt x="0" y="315500"/>
                  <a:pt x="315500" y="0"/>
                  <a:pt x="704688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5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Красочность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D3FF9232-C168-4756-ADC7-F22BE13D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" r="1855" b="1738"/>
          <a:stretch>
            <a:fillRect/>
          </a:stretch>
        </p:blipFill>
        <p:spPr>
          <a:xfrm>
            <a:off x="1212112" y="893509"/>
            <a:ext cx="4221125" cy="4986296"/>
          </a:xfrm>
          <a:custGeom>
            <a:avLst/>
            <a:gdLst>
              <a:gd name="connsiteX0" fmla="*/ 703535 w 4221125"/>
              <a:gd name="connsiteY0" fmla="*/ 0 h 4986296"/>
              <a:gd name="connsiteX1" fmla="*/ 3517590 w 4221125"/>
              <a:gd name="connsiteY1" fmla="*/ 0 h 4986296"/>
              <a:gd name="connsiteX2" fmla="*/ 4221125 w 4221125"/>
              <a:gd name="connsiteY2" fmla="*/ 703535 h 4986296"/>
              <a:gd name="connsiteX3" fmla="*/ 4221125 w 4221125"/>
              <a:gd name="connsiteY3" fmla="*/ 4282761 h 4986296"/>
              <a:gd name="connsiteX4" fmla="*/ 3517590 w 4221125"/>
              <a:gd name="connsiteY4" fmla="*/ 4986296 h 4986296"/>
              <a:gd name="connsiteX5" fmla="*/ 703535 w 4221125"/>
              <a:gd name="connsiteY5" fmla="*/ 4986296 h 4986296"/>
              <a:gd name="connsiteX6" fmla="*/ 0 w 4221125"/>
              <a:gd name="connsiteY6" fmla="*/ 4282761 h 4986296"/>
              <a:gd name="connsiteX7" fmla="*/ 0 w 4221125"/>
              <a:gd name="connsiteY7" fmla="*/ 703535 h 4986296"/>
              <a:gd name="connsiteX8" fmla="*/ 703535 w 4221125"/>
              <a:gd name="connsiteY8" fmla="*/ 0 h 498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1125" h="4986296">
                <a:moveTo>
                  <a:pt x="703535" y="0"/>
                </a:moveTo>
                <a:lnTo>
                  <a:pt x="3517590" y="0"/>
                </a:lnTo>
                <a:cubicBezTo>
                  <a:pt x="3906142" y="0"/>
                  <a:pt x="4221125" y="314983"/>
                  <a:pt x="4221125" y="703535"/>
                </a:cubicBezTo>
                <a:lnTo>
                  <a:pt x="4221125" y="4282761"/>
                </a:lnTo>
                <a:cubicBezTo>
                  <a:pt x="4221125" y="4671313"/>
                  <a:pt x="3906142" y="4986296"/>
                  <a:pt x="3517590" y="4986296"/>
                </a:cubicBezTo>
                <a:lnTo>
                  <a:pt x="703535" y="4986296"/>
                </a:lnTo>
                <a:cubicBezTo>
                  <a:pt x="314983" y="4986296"/>
                  <a:pt x="0" y="4671313"/>
                  <a:pt x="0" y="4282761"/>
                </a:cubicBezTo>
                <a:lnTo>
                  <a:pt x="0" y="703535"/>
                </a:lnTo>
                <a:cubicBezTo>
                  <a:pt x="0" y="314983"/>
                  <a:pt x="314983" y="0"/>
                  <a:pt x="703535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7ADC29-5A36-41C0-9770-1F52E2F49F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1" t="2058" r="5709" b="2058"/>
          <a:stretch>
            <a:fillRect/>
          </a:stretch>
        </p:blipFill>
        <p:spPr>
          <a:xfrm>
            <a:off x="6772938" y="893509"/>
            <a:ext cx="4229760" cy="4986296"/>
          </a:xfrm>
          <a:custGeom>
            <a:avLst/>
            <a:gdLst>
              <a:gd name="connsiteX0" fmla="*/ 704974 w 4229760"/>
              <a:gd name="connsiteY0" fmla="*/ 0 h 4986296"/>
              <a:gd name="connsiteX1" fmla="*/ 3524786 w 4229760"/>
              <a:gd name="connsiteY1" fmla="*/ 0 h 4986296"/>
              <a:gd name="connsiteX2" fmla="*/ 4229760 w 4229760"/>
              <a:gd name="connsiteY2" fmla="*/ 704974 h 4986296"/>
              <a:gd name="connsiteX3" fmla="*/ 4229760 w 4229760"/>
              <a:gd name="connsiteY3" fmla="*/ 4281322 h 4986296"/>
              <a:gd name="connsiteX4" fmla="*/ 3524786 w 4229760"/>
              <a:gd name="connsiteY4" fmla="*/ 4986296 h 4986296"/>
              <a:gd name="connsiteX5" fmla="*/ 704974 w 4229760"/>
              <a:gd name="connsiteY5" fmla="*/ 4986296 h 4986296"/>
              <a:gd name="connsiteX6" fmla="*/ 0 w 4229760"/>
              <a:gd name="connsiteY6" fmla="*/ 4281322 h 4986296"/>
              <a:gd name="connsiteX7" fmla="*/ 0 w 4229760"/>
              <a:gd name="connsiteY7" fmla="*/ 704974 h 4986296"/>
              <a:gd name="connsiteX8" fmla="*/ 704974 w 4229760"/>
              <a:gd name="connsiteY8" fmla="*/ 0 h 498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29760" h="4986296">
                <a:moveTo>
                  <a:pt x="704974" y="0"/>
                </a:moveTo>
                <a:lnTo>
                  <a:pt x="3524786" y="0"/>
                </a:lnTo>
                <a:cubicBezTo>
                  <a:pt x="3914132" y="0"/>
                  <a:pt x="4229760" y="315628"/>
                  <a:pt x="4229760" y="704974"/>
                </a:cubicBezTo>
                <a:lnTo>
                  <a:pt x="4229760" y="4281322"/>
                </a:lnTo>
                <a:cubicBezTo>
                  <a:pt x="4229760" y="4670668"/>
                  <a:pt x="3914132" y="4986296"/>
                  <a:pt x="3524786" y="4986296"/>
                </a:cubicBezTo>
                <a:lnTo>
                  <a:pt x="704974" y="4986296"/>
                </a:lnTo>
                <a:cubicBezTo>
                  <a:pt x="315628" y="4986296"/>
                  <a:pt x="0" y="4670668"/>
                  <a:pt x="0" y="4281322"/>
                </a:cubicBezTo>
                <a:lnTo>
                  <a:pt x="0" y="704974"/>
                </a:lnTo>
                <a:cubicBezTo>
                  <a:pt x="0" y="315628"/>
                  <a:pt x="315628" y="0"/>
                  <a:pt x="70497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0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5112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Составлять предложения из нескольких слов.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Отвечать на вопросы, задавать вопросы.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Составлять связный рассказ по картинке и серии картинок.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Речь</a:t>
            </a:r>
          </a:p>
        </p:txBody>
      </p:sp>
      <p:pic>
        <p:nvPicPr>
          <p:cNvPr id="18" name="Рисунок 17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72CB96D8-6D85-4008-A6AF-63FC7473D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2002" b="418"/>
          <a:stretch>
            <a:fillRect/>
          </a:stretch>
        </p:blipFill>
        <p:spPr>
          <a:xfrm>
            <a:off x="6096000" y="1116426"/>
            <a:ext cx="5185144" cy="2232035"/>
          </a:xfrm>
          <a:custGeom>
            <a:avLst/>
            <a:gdLst>
              <a:gd name="connsiteX0" fmla="*/ 372013 w 5185144"/>
              <a:gd name="connsiteY0" fmla="*/ 0 h 2232035"/>
              <a:gd name="connsiteX1" fmla="*/ 4813131 w 5185144"/>
              <a:gd name="connsiteY1" fmla="*/ 0 h 2232035"/>
              <a:gd name="connsiteX2" fmla="*/ 5185144 w 5185144"/>
              <a:gd name="connsiteY2" fmla="*/ 372013 h 2232035"/>
              <a:gd name="connsiteX3" fmla="*/ 5185144 w 5185144"/>
              <a:gd name="connsiteY3" fmla="*/ 1860022 h 2232035"/>
              <a:gd name="connsiteX4" fmla="*/ 4813131 w 5185144"/>
              <a:gd name="connsiteY4" fmla="*/ 2232035 h 2232035"/>
              <a:gd name="connsiteX5" fmla="*/ 372013 w 5185144"/>
              <a:gd name="connsiteY5" fmla="*/ 2232035 h 2232035"/>
              <a:gd name="connsiteX6" fmla="*/ 0 w 5185144"/>
              <a:gd name="connsiteY6" fmla="*/ 1860022 h 2232035"/>
              <a:gd name="connsiteX7" fmla="*/ 0 w 5185144"/>
              <a:gd name="connsiteY7" fmla="*/ 372013 h 2232035"/>
              <a:gd name="connsiteX8" fmla="*/ 372013 w 5185144"/>
              <a:gd name="connsiteY8" fmla="*/ 0 h 223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5144" h="2232035">
                <a:moveTo>
                  <a:pt x="372013" y="0"/>
                </a:moveTo>
                <a:lnTo>
                  <a:pt x="4813131" y="0"/>
                </a:lnTo>
                <a:cubicBezTo>
                  <a:pt x="5018588" y="0"/>
                  <a:pt x="5185144" y="166556"/>
                  <a:pt x="5185144" y="372013"/>
                </a:cubicBezTo>
                <a:lnTo>
                  <a:pt x="5185144" y="1860022"/>
                </a:lnTo>
                <a:cubicBezTo>
                  <a:pt x="5185144" y="2065479"/>
                  <a:pt x="5018588" y="2232035"/>
                  <a:pt x="4813131" y="2232035"/>
                </a:cubicBezTo>
                <a:lnTo>
                  <a:pt x="372013" y="2232035"/>
                </a:lnTo>
                <a:cubicBezTo>
                  <a:pt x="166556" y="2232035"/>
                  <a:pt x="0" y="2065479"/>
                  <a:pt x="0" y="1860022"/>
                </a:cubicBezTo>
                <a:lnTo>
                  <a:pt x="0" y="372013"/>
                </a:lnTo>
                <a:cubicBezTo>
                  <a:pt x="0" y="166556"/>
                  <a:pt x="166556" y="0"/>
                  <a:pt x="372013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9" name="Рисунок 18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4AEBA4A-734A-4626-B762-74F01BB9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r="1767"/>
          <a:stretch>
            <a:fillRect/>
          </a:stretch>
        </p:blipFill>
        <p:spPr>
          <a:xfrm>
            <a:off x="6109005" y="4074026"/>
            <a:ext cx="5185144" cy="1684863"/>
          </a:xfrm>
          <a:custGeom>
            <a:avLst/>
            <a:gdLst>
              <a:gd name="connsiteX0" fmla="*/ 280816 w 5185144"/>
              <a:gd name="connsiteY0" fmla="*/ 0 h 1684863"/>
              <a:gd name="connsiteX1" fmla="*/ 4904328 w 5185144"/>
              <a:gd name="connsiteY1" fmla="*/ 0 h 1684863"/>
              <a:gd name="connsiteX2" fmla="*/ 5185144 w 5185144"/>
              <a:gd name="connsiteY2" fmla="*/ 280816 h 1684863"/>
              <a:gd name="connsiteX3" fmla="*/ 5185144 w 5185144"/>
              <a:gd name="connsiteY3" fmla="*/ 1404048 h 1684863"/>
              <a:gd name="connsiteX4" fmla="*/ 4960922 w 5185144"/>
              <a:gd name="connsiteY4" fmla="*/ 1679159 h 1684863"/>
              <a:gd name="connsiteX5" fmla="*/ 4904338 w 5185144"/>
              <a:gd name="connsiteY5" fmla="*/ 1684863 h 1684863"/>
              <a:gd name="connsiteX6" fmla="*/ 280806 w 5185144"/>
              <a:gd name="connsiteY6" fmla="*/ 1684863 h 1684863"/>
              <a:gd name="connsiteX7" fmla="*/ 224222 w 5185144"/>
              <a:gd name="connsiteY7" fmla="*/ 1679159 h 1684863"/>
              <a:gd name="connsiteX8" fmla="*/ 0 w 5185144"/>
              <a:gd name="connsiteY8" fmla="*/ 1404048 h 1684863"/>
              <a:gd name="connsiteX9" fmla="*/ 0 w 5185144"/>
              <a:gd name="connsiteY9" fmla="*/ 280816 h 1684863"/>
              <a:gd name="connsiteX10" fmla="*/ 280816 w 5185144"/>
              <a:gd name="connsiteY10" fmla="*/ 0 h 16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85144" h="1684863">
                <a:moveTo>
                  <a:pt x="280816" y="0"/>
                </a:moveTo>
                <a:lnTo>
                  <a:pt x="4904328" y="0"/>
                </a:lnTo>
                <a:cubicBezTo>
                  <a:pt x="5059418" y="0"/>
                  <a:pt x="5185144" y="125726"/>
                  <a:pt x="5185144" y="280816"/>
                </a:cubicBezTo>
                <a:lnTo>
                  <a:pt x="5185144" y="1404048"/>
                </a:lnTo>
                <a:cubicBezTo>
                  <a:pt x="5185144" y="1539752"/>
                  <a:pt x="5088885" y="1652974"/>
                  <a:pt x="4960922" y="1679159"/>
                </a:cubicBezTo>
                <a:lnTo>
                  <a:pt x="4904338" y="1684863"/>
                </a:lnTo>
                <a:lnTo>
                  <a:pt x="280806" y="1684863"/>
                </a:lnTo>
                <a:lnTo>
                  <a:pt x="224222" y="1679159"/>
                </a:lnTo>
                <a:cubicBezTo>
                  <a:pt x="96259" y="1652974"/>
                  <a:pt x="0" y="1539752"/>
                  <a:pt x="0" y="1404048"/>
                </a:cubicBezTo>
                <a:lnTo>
                  <a:pt x="0" y="280816"/>
                </a:lnTo>
                <a:cubicBezTo>
                  <a:pt x="0" y="125726"/>
                  <a:pt x="125726" y="0"/>
                  <a:pt x="28081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6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18C777C-4D21-43CC-A162-93FC67C63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5" t="5404" r="4894" b="3170"/>
          <a:stretch>
            <a:fillRect/>
          </a:stretch>
        </p:blipFill>
        <p:spPr>
          <a:xfrm>
            <a:off x="803275" y="821532"/>
            <a:ext cx="7131416" cy="5214936"/>
          </a:xfrm>
          <a:custGeom>
            <a:avLst/>
            <a:gdLst>
              <a:gd name="connsiteX0" fmla="*/ 892756 w 7324909"/>
              <a:gd name="connsiteY0" fmla="*/ 0 h 5356430"/>
              <a:gd name="connsiteX1" fmla="*/ 6432153 w 7324909"/>
              <a:gd name="connsiteY1" fmla="*/ 0 h 5356430"/>
              <a:gd name="connsiteX2" fmla="*/ 7324909 w 7324909"/>
              <a:gd name="connsiteY2" fmla="*/ 892756 h 5356430"/>
              <a:gd name="connsiteX3" fmla="*/ 7324909 w 7324909"/>
              <a:gd name="connsiteY3" fmla="*/ 4463674 h 5356430"/>
              <a:gd name="connsiteX4" fmla="*/ 6432153 w 7324909"/>
              <a:gd name="connsiteY4" fmla="*/ 5356430 h 5356430"/>
              <a:gd name="connsiteX5" fmla="*/ 892756 w 7324909"/>
              <a:gd name="connsiteY5" fmla="*/ 5356430 h 5356430"/>
              <a:gd name="connsiteX6" fmla="*/ 0 w 7324909"/>
              <a:gd name="connsiteY6" fmla="*/ 4463674 h 5356430"/>
              <a:gd name="connsiteX7" fmla="*/ 0 w 7324909"/>
              <a:gd name="connsiteY7" fmla="*/ 892756 h 5356430"/>
              <a:gd name="connsiteX8" fmla="*/ 892756 w 7324909"/>
              <a:gd name="connsiteY8" fmla="*/ 0 h 535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909" h="5356430">
                <a:moveTo>
                  <a:pt x="892756" y="0"/>
                </a:moveTo>
                <a:lnTo>
                  <a:pt x="6432153" y="0"/>
                </a:lnTo>
                <a:cubicBezTo>
                  <a:pt x="6925209" y="0"/>
                  <a:pt x="7324909" y="399700"/>
                  <a:pt x="7324909" y="892756"/>
                </a:cubicBezTo>
                <a:lnTo>
                  <a:pt x="7324909" y="4463674"/>
                </a:lnTo>
                <a:cubicBezTo>
                  <a:pt x="7324909" y="4956730"/>
                  <a:pt x="6925209" y="5356430"/>
                  <a:pt x="6432153" y="5356430"/>
                </a:cubicBezTo>
                <a:lnTo>
                  <a:pt x="892756" y="5356430"/>
                </a:lnTo>
                <a:cubicBezTo>
                  <a:pt x="399700" y="5356430"/>
                  <a:pt x="0" y="4956730"/>
                  <a:pt x="0" y="4463674"/>
                </a:cubicBezTo>
                <a:lnTo>
                  <a:pt x="0" y="892756"/>
                </a:lnTo>
                <a:cubicBezTo>
                  <a:pt x="0" y="399700"/>
                  <a:pt x="399700" y="0"/>
                  <a:pt x="89275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F76F856-41D6-4228-867C-F80D54FBE4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7" t="3808" r="5761" b="2213"/>
          <a:stretch>
            <a:fillRect/>
          </a:stretch>
        </p:blipFill>
        <p:spPr>
          <a:xfrm>
            <a:off x="8218609" y="895960"/>
            <a:ext cx="3030279" cy="4072270"/>
          </a:xfrm>
          <a:custGeom>
            <a:avLst/>
            <a:gdLst>
              <a:gd name="connsiteX0" fmla="*/ 505057 w 3030279"/>
              <a:gd name="connsiteY0" fmla="*/ 0 h 4072270"/>
              <a:gd name="connsiteX1" fmla="*/ 2525222 w 3030279"/>
              <a:gd name="connsiteY1" fmla="*/ 0 h 4072270"/>
              <a:gd name="connsiteX2" fmla="*/ 3030279 w 3030279"/>
              <a:gd name="connsiteY2" fmla="*/ 505057 h 4072270"/>
              <a:gd name="connsiteX3" fmla="*/ 3030279 w 3030279"/>
              <a:gd name="connsiteY3" fmla="*/ 3567213 h 4072270"/>
              <a:gd name="connsiteX4" fmla="*/ 2525222 w 3030279"/>
              <a:gd name="connsiteY4" fmla="*/ 4072270 h 4072270"/>
              <a:gd name="connsiteX5" fmla="*/ 505057 w 3030279"/>
              <a:gd name="connsiteY5" fmla="*/ 4072270 h 4072270"/>
              <a:gd name="connsiteX6" fmla="*/ 0 w 3030279"/>
              <a:gd name="connsiteY6" fmla="*/ 3567213 h 4072270"/>
              <a:gd name="connsiteX7" fmla="*/ 0 w 3030279"/>
              <a:gd name="connsiteY7" fmla="*/ 505057 h 4072270"/>
              <a:gd name="connsiteX8" fmla="*/ 505057 w 3030279"/>
              <a:gd name="connsiteY8" fmla="*/ 0 h 407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0279" h="4072270">
                <a:moveTo>
                  <a:pt x="505057" y="0"/>
                </a:moveTo>
                <a:lnTo>
                  <a:pt x="2525222" y="0"/>
                </a:lnTo>
                <a:cubicBezTo>
                  <a:pt x="2804157" y="0"/>
                  <a:pt x="3030279" y="226122"/>
                  <a:pt x="3030279" y="505057"/>
                </a:cubicBezTo>
                <a:lnTo>
                  <a:pt x="3030279" y="3567213"/>
                </a:lnTo>
                <a:cubicBezTo>
                  <a:pt x="3030279" y="3846148"/>
                  <a:pt x="2804157" y="4072270"/>
                  <a:pt x="2525222" y="4072270"/>
                </a:cubicBezTo>
                <a:lnTo>
                  <a:pt x="505057" y="4072270"/>
                </a:lnTo>
                <a:cubicBezTo>
                  <a:pt x="226122" y="4072270"/>
                  <a:pt x="0" y="3846148"/>
                  <a:pt x="0" y="3567213"/>
                </a:cubicBezTo>
                <a:lnTo>
                  <a:pt x="0" y="505057"/>
                </a:lnTo>
                <a:cubicBezTo>
                  <a:pt x="0" y="226122"/>
                  <a:pt x="226122" y="0"/>
                  <a:pt x="505057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E7D818EC-DE0C-4703-85B5-E3454A05DC16}"/>
              </a:ext>
            </a:extLst>
          </p:cNvPr>
          <p:cNvGrpSpPr/>
          <p:nvPr/>
        </p:nvGrpSpPr>
        <p:grpSpPr>
          <a:xfrm flipH="1">
            <a:off x="9078745" y="5410147"/>
            <a:ext cx="1270993" cy="458025"/>
            <a:chOff x="782325" y="5220779"/>
            <a:chExt cx="1556772" cy="556073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xmlns="" id="{D35BB16E-3CEE-4E0D-8696-99A44F793538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Рисунок 19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41A16585-8C2A-479D-A5A7-52EEC14B8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11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564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Правильно держать в руке ручку, карандаш, кисть.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Раскрашивать и штриховать предметы, не выходя за контур.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Вырезать ножницами по линии.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Мелкая моторика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3F471C0-495F-4B74-BAD7-B72F29CE4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19" t="7180" r="7916" b="7180"/>
          <a:stretch>
            <a:fillRect/>
          </a:stretch>
        </p:blipFill>
        <p:spPr>
          <a:xfrm>
            <a:off x="6810937" y="1001827"/>
            <a:ext cx="4025512" cy="4854346"/>
          </a:xfrm>
          <a:custGeom>
            <a:avLst/>
            <a:gdLst>
              <a:gd name="connsiteX0" fmla="*/ 639256 w 3835460"/>
              <a:gd name="connsiteY0" fmla="*/ 0 h 4625163"/>
              <a:gd name="connsiteX1" fmla="*/ 3196204 w 3835460"/>
              <a:gd name="connsiteY1" fmla="*/ 0 h 4625163"/>
              <a:gd name="connsiteX2" fmla="*/ 3835460 w 3835460"/>
              <a:gd name="connsiteY2" fmla="*/ 639256 h 4625163"/>
              <a:gd name="connsiteX3" fmla="*/ 3835460 w 3835460"/>
              <a:gd name="connsiteY3" fmla="*/ 3985907 h 4625163"/>
              <a:gd name="connsiteX4" fmla="*/ 3196204 w 3835460"/>
              <a:gd name="connsiteY4" fmla="*/ 4625163 h 4625163"/>
              <a:gd name="connsiteX5" fmla="*/ 639256 w 3835460"/>
              <a:gd name="connsiteY5" fmla="*/ 4625163 h 4625163"/>
              <a:gd name="connsiteX6" fmla="*/ 0 w 3835460"/>
              <a:gd name="connsiteY6" fmla="*/ 3985907 h 4625163"/>
              <a:gd name="connsiteX7" fmla="*/ 0 w 3835460"/>
              <a:gd name="connsiteY7" fmla="*/ 639256 h 4625163"/>
              <a:gd name="connsiteX8" fmla="*/ 639256 w 3835460"/>
              <a:gd name="connsiteY8" fmla="*/ 0 h 4625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5460" h="4625163">
                <a:moveTo>
                  <a:pt x="639256" y="0"/>
                </a:moveTo>
                <a:lnTo>
                  <a:pt x="3196204" y="0"/>
                </a:lnTo>
                <a:cubicBezTo>
                  <a:pt x="3549255" y="0"/>
                  <a:pt x="3835460" y="286205"/>
                  <a:pt x="3835460" y="639256"/>
                </a:cubicBezTo>
                <a:lnTo>
                  <a:pt x="3835460" y="3985907"/>
                </a:lnTo>
                <a:cubicBezTo>
                  <a:pt x="3835460" y="4338958"/>
                  <a:pt x="3549255" y="4625163"/>
                  <a:pt x="3196204" y="4625163"/>
                </a:cubicBezTo>
                <a:lnTo>
                  <a:pt x="639256" y="4625163"/>
                </a:lnTo>
                <a:cubicBezTo>
                  <a:pt x="286205" y="4625163"/>
                  <a:pt x="0" y="4338958"/>
                  <a:pt x="0" y="3985907"/>
                </a:cubicBezTo>
                <a:lnTo>
                  <a:pt x="0" y="639256"/>
                </a:lnTo>
                <a:cubicBezTo>
                  <a:pt x="0" y="286205"/>
                  <a:pt x="286205" y="0"/>
                  <a:pt x="63925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8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41D587-5106-4A44-9F9A-9B4C96FFD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4" t="4795" r="5957" b="3793"/>
          <a:stretch>
            <a:fillRect/>
          </a:stretch>
        </p:blipFill>
        <p:spPr>
          <a:xfrm>
            <a:off x="1149568" y="728662"/>
            <a:ext cx="4322909" cy="5400675"/>
          </a:xfrm>
          <a:custGeom>
            <a:avLst/>
            <a:gdLst>
              <a:gd name="connsiteX0" fmla="*/ 646827 w 3880884"/>
              <a:gd name="connsiteY0" fmla="*/ 0 h 4848447"/>
              <a:gd name="connsiteX1" fmla="*/ 3234057 w 3880884"/>
              <a:gd name="connsiteY1" fmla="*/ 0 h 4848447"/>
              <a:gd name="connsiteX2" fmla="*/ 3880884 w 3880884"/>
              <a:gd name="connsiteY2" fmla="*/ 646827 h 4848447"/>
              <a:gd name="connsiteX3" fmla="*/ 3880884 w 3880884"/>
              <a:gd name="connsiteY3" fmla="*/ 4201620 h 4848447"/>
              <a:gd name="connsiteX4" fmla="*/ 3234057 w 3880884"/>
              <a:gd name="connsiteY4" fmla="*/ 4848447 h 4848447"/>
              <a:gd name="connsiteX5" fmla="*/ 646827 w 3880884"/>
              <a:gd name="connsiteY5" fmla="*/ 4848447 h 4848447"/>
              <a:gd name="connsiteX6" fmla="*/ 0 w 3880884"/>
              <a:gd name="connsiteY6" fmla="*/ 4201620 h 4848447"/>
              <a:gd name="connsiteX7" fmla="*/ 0 w 3880884"/>
              <a:gd name="connsiteY7" fmla="*/ 646827 h 4848447"/>
              <a:gd name="connsiteX8" fmla="*/ 646827 w 3880884"/>
              <a:gd name="connsiteY8" fmla="*/ 0 h 484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0884" h="4848447">
                <a:moveTo>
                  <a:pt x="646827" y="0"/>
                </a:moveTo>
                <a:lnTo>
                  <a:pt x="3234057" y="0"/>
                </a:lnTo>
                <a:cubicBezTo>
                  <a:pt x="3591290" y="0"/>
                  <a:pt x="3880884" y="289594"/>
                  <a:pt x="3880884" y="646827"/>
                </a:cubicBezTo>
                <a:lnTo>
                  <a:pt x="3880884" y="4201620"/>
                </a:lnTo>
                <a:cubicBezTo>
                  <a:pt x="3880884" y="4558853"/>
                  <a:pt x="3591290" y="4848447"/>
                  <a:pt x="3234057" y="4848447"/>
                </a:cubicBezTo>
                <a:lnTo>
                  <a:pt x="646827" y="4848447"/>
                </a:lnTo>
                <a:cubicBezTo>
                  <a:pt x="289594" y="4848447"/>
                  <a:pt x="0" y="4558853"/>
                  <a:pt x="0" y="4201620"/>
                </a:cubicBezTo>
                <a:lnTo>
                  <a:pt x="0" y="646827"/>
                </a:lnTo>
                <a:cubicBezTo>
                  <a:pt x="0" y="289594"/>
                  <a:pt x="289594" y="0"/>
                  <a:pt x="646827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EB5AA01-BDA1-438A-9D8F-75B2A49029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5" t="2792" r="2233" b="5851"/>
          <a:stretch>
            <a:fillRect/>
          </a:stretch>
        </p:blipFill>
        <p:spPr>
          <a:xfrm>
            <a:off x="6622045" y="728663"/>
            <a:ext cx="4216378" cy="2941807"/>
          </a:xfrm>
          <a:custGeom>
            <a:avLst/>
            <a:gdLst>
              <a:gd name="connsiteX0" fmla="*/ 594100 w 5108899"/>
              <a:gd name="connsiteY0" fmla="*/ 0 h 3564527"/>
              <a:gd name="connsiteX1" fmla="*/ 4514799 w 5108899"/>
              <a:gd name="connsiteY1" fmla="*/ 0 h 3564527"/>
              <a:gd name="connsiteX2" fmla="*/ 5108899 w 5108899"/>
              <a:gd name="connsiteY2" fmla="*/ 594100 h 3564527"/>
              <a:gd name="connsiteX3" fmla="*/ 5108899 w 5108899"/>
              <a:gd name="connsiteY3" fmla="*/ 2970427 h 3564527"/>
              <a:gd name="connsiteX4" fmla="*/ 4514799 w 5108899"/>
              <a:gd name="connsiteY4" fmla="*/ 3564527 h 3564527"/>
              <a:gd name="connsiteX5" fmla="*/ 594100 w 5108899"/>
              <a:gd name="connsiteY5" fmla="*/ 3564527 h 3564527"/>
              <a:gd name="connsiteX6" fmla="*/ 0 w 5108899"/>
              <a:gd name="connsiteY6" fmla="*/ 2970427 h 3564527"/>
              <a:gd name="connsiteX7" fmla="*/ 0 w 5108899"/>
              <a:gd name="connsiteY7" fmla="*/ 594100 h 3564527"/>
              <a:gd name="connsiteX8" fmla="*/ 594100 w 5108899"/>
              <a:gd name="connsiteY8" fmla="*/ 0 h 3564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8899" h="3564527">
                <a:moveTo>
                  <a:pt x="594100" y="0"/>
                </a:moveTo>
                <a:lnTo>
                  <a:pt x="4514799" y="0"/>
                </a:lnTo>
                <a:cubicBezTo>
                  <a:pt x="4842911" y="0"/>
                  <a:pt x="5108899" y="265988"/>
                  <a:pt x="5108899" y="594100"/>
                </a:cubicBezTo>
                <a:lnTo>
                  <a:pt x="5108899" y="2970427"/>
                </a:lnTo>
                <a:cubicBezTo>
                  <a:pt x="5108899" y="3298539"/>
                  <a:pt x="4842911" y="3564527"/>
                  <a:pt x="4514799" y="3564527"/>
                </a:cubicBezTo>
                <a:lnTo>
                  <a:pt x="594100" y="3564527"/>
                </a:lnTo>
                <a:cubicBezTo>
                  <a:pt x="265988" y="3564527"/>
                  <a:pt x="0" y="3298539"/>
                  <a:pt x="0" y="2970427"/>
                </a:cubicBezTo>
                <a:lnTo>
                  <a:pt x="0" y="594100"/>
                </a:lnTo>
                <a:cubicBezTo>
                  <a:pt x="0" y="265988"/>
                  <a:pt x="265988" y="0"/>
                  <a:pt x="594100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8" name="Рисунок 17" descr="Изображение выглядит как текст, мультфильм, диаграмм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C3E3484-F628-45D2-8C44-5CB2A7645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6" r="1628"/>
          <a:stretch>
            <a:fillRect/>
          </a:stretch>
        </p:blipFill>
        <p:spPr>
          <a:xfrm>
            <a:off x="6622045" y="3755646"/>
            <a:ext cx="4216378" cy="2373691"/>
          </a:xfrm>
          <a:custGeom>
            <a:avLst/>
            <a:gdLst>
              <a:gd name="connsiteX0" fmla="*/ 471563 w 5025709"/>
              <a:gd name="connsiteY0" fmla="*/ 0 h 2829319"/>
              <a:gd name="connsiteX1" fmla="*/ 4554146 w 5025709"/>
              <a:gd name="connsiteY1" fmla="*/ 0 h 2829319"/>
              <a:gd name="connsiteX2" fmla="*/ 5025709 w 5025709"/>
              <a:gd name="connsiteY2" fmla="*/ 471563 h 2829319"/>
              <a:gd name="connsiteX3" fmla="*/ 5025709 w 5025709"/>
              <a:gd name="connsiteY3" fmla="*/ 2357756 h 2829319"/>
              <a:gd name="connsiteX4" fmla="*/ 4554146 w 5025709"/>
              <a:gd name="connsiteY4" fmla="*/ 2829319 h 2829319"/>
              <a:gd name="connsiteX5" fmla="*/ 471563 w 5025709"/>
              <a:gd name="connsiteY5" fmla="*/ 2829319 h 2829319"/>
              <a:gd name="connsiteX6" fmla="*/ 0 w 5025709"/>
              <a:gd name="connsiteY6" fmla="*/ 2357756 h 2829319"/>
              <a:gd name="connsiteX7" fmla="*/ 0 w 5025709"/>
              <a:gd name="connsiteY7" fmla="*/ 471563 h 2829319"/>
              <a:gd name="connsiteX8" fmla="*/ 471563 w 5025709"/>
              <a:gd name="connsiteY8" fmla="*/ 0 h 28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5709" h="2829319">
                <a:moveTo>
                  <a:pt x="471563" y="0"/>
                </a:moveTo>
                <a:lnTo>
                  <a:pt x="4554146" y="0"/>
                </a:lnTo>
                <a:cubicBezTo>
                  <a:pt x="4814583" y="0"/>
                  <a:pt x="5025709" y="211126"/>
                  <a:pt x="5025709" y="471563"/>
                </a:cubicBezTo>
                <a:lnTo>
                  <a:pt x="5025709" y="2357756"/>
                </a:lnTo>
                <a:cubicBezTo>
                  <a:pt x="5025709" y="2618193"/>
                  <a:pt x="4814583" y="2829319"/>
                  <a:pt x="4554146" y="2829319"/>
                </a:cubicBezTo>
                <a:lnTo>
                  <a:pt x="471563" y="2829319"/>
                </a:lnTo>
                <a:cubicBezTo>
                  <a:pt x="211126" y="2829319"/>
                  <a:pt x="0" y="2618193"/>
                  <a:pt x="0" y="2357756"/>
                </a:cubicBezTo>
                <a:lnTo>
                  <a:pt x="0" y="471563"/>
                </a:lnTo>
                <a:cubicBezTo>
                  <a:pt x="0" y="211126"/>
                  <a:pt x="211126" y="0"/>
                  <a:pt x="471563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68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2BB91D1-AD41-46C9-975E-42C67F1E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" t="1808" r="3936" b="2522"/>
          <a:stretch>
            <a:fillRect/>
          </a:stretch>
        </p:blipFill>
        <p:spPr>
          <a:xfrm>
            <a:off x="1249748" y="749929"/>
            <a:ext cx="4171085" cy="5328767"/>
          </a:xfrm>
          <a:custGeom>
            <a:avLst/>
            <a:gdLst>
              <a:gd name="connsiteX0" fmla="*/ 673409 w 4040372"/>
              <a:gd name="connsiteY0" fmla="*/ 0 h 5161775"/>
              <a:gd name="connsiteX1" fmla="*/ 3366963 w 4040372"/>
              <a:gd name="connsiteY1" fmla="*/ 0 h 5161775"/>
              <a:gd name="connsiteX2" fmla="*/ 4040372 w 4040372"/>
              <a:gd name="connsiteY2" fmla="*/ 673409 h 5161775"/>
              <a:gd name="connsiteX3" fmla="*/ 4040372 w 4040372"/>
              <a:gd name="connsiteY3" fmla="*/ 4488366 h 5161775"/>
              <a:gd name="connsiteX4" fmla="*/ 3366963 w 4040372"/>
              <a:gd name="connsiteY4" fmla="*/ 5161775 h 5161775"/>
              <a:gd name="connsiteX5" fmla="*/ 673409 w 4040372"/>
              <a:gd name="connsiteY5" fmla="*/ 5161775 h 5161775"/>
              <a:gd name="connsiteX6" fmla="*/ 0 w 4040372"/>
              <a:gd name="connsiteY6" fmla="*/ 4488366 h 5161775"/>
              <a:gd name="connsiteX7" fmla="*/ 0 w 4040372"/>
              <a:gd name="connsiteY7" fmla="*/ 673409 h 5161775"/>
              <a:gd name="connsiteX8" fmla="*/ 673409 w 4040372"/>
              <a:gd name="connsiteY8" fmla="*/ 0 h 516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372" h="5161775">
                <a:moveTo>
                  <a:pt x="673409" y="0"/>
                </a:moveTo>
                <a:lnTo>
                  <a:pt x="3366963" y="0"/>
                </a:lnTo>
                <a:cubicBezTo>
                  <a:pt x="3738877" y="0"/>
                  <a:pt x="4040372" y="301495"/>
                  <a:pt x="4040372" y="673409"/>
                </a:cubicBezTo>
                <a:lnTo>
                  <a:pt x="4040372" y="4488366"/>
                </a:lnTo>
                <a:cubicBezTo>
                  <a:pt x="4040372" y="4860280"/>
                  <a:pt x="3738877" y="5161775"/>
                  <a:pt x="3366963" y="5161775"/>
                </a:cubicBezTo>
                <a:lnTo>
                  <a:pt x="673409" y="5161775"/>
                </a:lnTo>
                <a:cubicBezTo>
                  <a:pt x="301495" y="5161775"/>
                  <a:pt x="0" y="4860280"/>
                  <a:pt x="0" y="4488366"/>
                </a:cubicBezTo>
                <a:lnTo>
                  <a:pt x="0" y="673409"/>
                </a:lnTo>
                <a:cubicBezTo>
                  <a:pt x="0" y="301495"/>
                  <a:pt x="301495" y="0"/>
                  <a:pt x="673409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16D32B-98D0-40CA-98AA-33B71B2DB4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7" t="1806" r="3197" b="2632"/>
          <a:stretch>
            <a:fillRect/>
          </a:stretch>
        </p:blipFill>
        <p:spPr>
          <a:xfrm>
            <a:off x="6674124" y="749928"/>
            <a:ext cx="4171085" cy="5328767"/>
          </a:xfrm>
          <a:custGeom>
            <a:avLst/>
            <a:gdLst>
              <a:gd name="connsiteX0" fmla="*/ 673409 w 4040372"/>
              <a:gd name="connsiteY0" fmla="*/ 0 h 5161775"/>
              <a:gd name="connsiteX1" fmla="*/ 3366963 w 4040372"/>
              <a:gd name="connsiteY1" fmla="*/ 0 h 5161775"/>
              <a:gd name="connsiteX2" fmla="*/ 4040372 w 4040372"/>
              <a:gd name="connsiteY2" fmla="*/ 673409 h 5161775"/>
              <a:gd name="connsiteX3" fmla="*/ 4040372 w 4040372"/>
              <a:gd name="connsiteY3" fmla="*/ 4488366 h 5161775"/>
              <a:gd name="connsiteX4" fmla="*/ 3366963 w 4040372"/>
              <a:gd name="connsiteY4" fmla="*/ 5161775 h 5161775"/>
              <a:gd name="connsiteX5" fmla="*/ 673409 w 4040372"/>
              <a:gd name="connsiteY5" fmla="*/ 5161775 h 5161775"/>
              <a:gd name="connsiteX6" fmla="*/ 0 w 4040372"/>
              <a:gd name="connsiteY6" fmla="*/ 4488366 h 5161775"/>
              <a:gd name="connsiteX7" fmla="*/ 0 w 4040372"/>
              <a:gd name="connsiteY7" fmla="*/ 673409 h 5161775"/>
              <a:gd name="connsiteX8" fmla="*/ 673409 w 4040372"/>
              <a:gd name="connsiteY8" fmla="*/ 0 h 516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372" h="5161775">
                <a:moveTo>
                  <a:pt x="673409" y="0"/>
                </a:moveTo>
                <a:lnTo>
                  <a:pt x="3366963" y="0"/>
                </a:lnTo>
                <a:cubicBezTo>
                  <a:pt x="3738877" y="0"/>
                  <a:pt x="4040372" y="301495"/>
                  <a:pt x="4040372" y="673409"/>
                </a:cubicBezTo>
                <a:lnTo>
                  <a:pt x="4040372" y="4488366"/>
                </a:lnTo>
                <a:cubicBezTo>
                  <a:pt x="4040372" y="4860280"/>
                  <a:pt x="3738877" y="5161775"/>
                  <a:pt x="3366963" y="5161775"/>
                </a:cubicBezTo>
                <a:lnTo>
                  <a:pt x="673409" y="5161775"/>
                </a:lnTo>
                <a:cubicBezTo>
                  <a:pt x="301495" y="5161775"/>
                  <a:pt x="0" y="4860280"/>
                  <a:pt x="0" y="4488366"/>
                </a:cubicBezTo>
                <a:lnTo>
                  <a:pt x="0" y="673409"/>
                </a:lnTo>
                <a:cubicBezTo>
                  <a:pt x="0" y="301495"/>
                  <a:pt x="301495" y="0"/>
                  <a:pt x="673409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6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CCEDFE-99EA-426D-B255-DBA0924AE881}"/>
              </a:ext>
            </a:extLst>
          </p:cNvPr>
          <p:cNvSpPr txBox="1"/>
          <p:nvPr/>
        </p:nvSpPr>
        <p:spPr>
          <a:xfrm>
            <a:off x="695655" y="581372"/>
            <a:ext cx="567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Кричат яркие заголовки</a:t>
            </a:r>
            <a:endParaRPr lang="en-US" sz="4000" b="1" dirty="0">
              <a:solidFill>
                <a:srgbClr val="1EC2B1"/>
              </a:solidFill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29E752B6-2BEB-4B5F-9803-DEAB29D0F205}"/>
              </a:ext>
            </a:extLst>
          </p:cNvPr>
          <p:cNvGrpSpPr/>
          <p:nvPr/>
        </p:nvGrpSpPr>
        <p:grpSpPr>
          <a:xfrm>
            <a:off x="-51402" y="908840"/>
            <a:ext cx="6062496" cy="4164594"/>
            <a:chOff x="307819" y="841972"/>
            <a:chExt cx="6062496" cy="4164594"/>
          </a:xfrm>
        </p:grpSpPr>
        <p:pic>
          <p:nvPicPr>
            <p:cNvPr id="53" name="Рисунок 52" descr="Речь контур">
              <a:extLst>
                <a:ext uri="{FF2B5EF4-FFF2-40B4-BE49-F238E27FC236}">
                  <a16:creationId xmlns:a16="http://schemas.microsoft.com/office/drawing/2014/main" xmlns="" id="{838E265B-7B6C-48D0-8C87-043C7B7C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>
              <a:off x="307819" y="841972"/>
              <a:ext cx="6062496" cy="41645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5EFFE9B-1095-40AE-AF99-EFA71CD62D1A}"/>
                </a:ext>
              </a:extLst>
            </p:cNvPr>
            <p:cNvSpPr txBox="1"/>
            <p:nvPr/>
          </p:nvSpPr>
          <p:spPr>
            <a:xfrm>
              <a:off x="1541221" y="1759753"/>
              <a:ext cx="39835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Реально ли подготовить ребёнка </a:t>
              </a:r>
            </a:p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к школе за 2 месяца? </a:t>
              </a:r>
              <a:r>
                <a:rPr lang="ru-RU" dirty="0">
                  <a:latin typeface="Akrobat SemiBold" panose="00000700000000000000" pitchFamily="2" charset="0"/>
                  <a:cs typeface="Arial" panose="020B0604020202020204" pitchFamily="34" charset="0"/>
                </a:rPr>
                <a:t>Мы говорим да!!! </a:t>
              </a:r>
            </a:p>
            <a:p>
              <a:r>
                <a:rPr lang="ru-RU" dirty="0">
                  <a:latin typeface="Akrobat SemiBold" panose="00000700000000000000" pitchFamily="2" charset="0"/>
                  <a:cs typeface="Arial" panose="020B0604020202020204" pitchFamily="34" charset="0"/>
                </a:rPr>
                <a:t>В … это реально, наши педагоги </a:t>
              </a:r>
            </a:p>
            <a:p>
              <a:r>
                <a:rPr lang="ru-RU" dirty="0">
                  <a:latin typeface="Akrobat SemiBold" panose="00000700000000000000" pitchFamily="2" charset="0"/>
                  <a:cs typeface="Arial" panose="020B0604020202020204" pitchFamily="34" charset="0"/>
                </a:rPr>
                <a:t>работают по авторской программе, </a:t>
              </a:r>
            </a:p>
            <a:p>
              <a:r>
                <a:rPr lang="ru-RU" dirty="0">
                  <a:latin typeface="Akrobat SemiBold" panose="00000700000000000000" pitchFamily="2" charset="0"/>
                  <a:cs typeface="Arial" panose="020B0604020202020204" pitchFamily="34" charset="0"/>
                </a:rPr>
                <a:t>которая позволяет </a:t>
              </a:r>
              <a:r>
                <a:rPr lang="ru-RU" dirty="0">
                  <a:solidFill>
                    <a:srgbClr val="1EC2B1"/>
                  </a:solidFill>
                  <a:latin typeface="Akrobat SemiBold" panose="00000700000000000000" pitchFamily="2" charset="0"/>
                  <a:cs typeface="Arial" panose="020B0604020202020204" pitchFamily="34" charset="0"/>
                </a:rPr>
                <a:t>усвоить и понять</a:t>
              </a:r>
            </a:p>
            <a:p>
              <a:r>
                <a:rPr lang="ru-RU" dirty="0">
                  <a:solidFill>
                    <a:srgbClr val="1EC2B1"/>
                  </a:solidFill>
                  <a:latin typeface="Akrobat SemiBold" panose="00000700000000000000" pitchFamily="2" charset="0"/>
                  <a:cs typeface="Arial" panose="020B0604020202020204" pitchFamily="34" charset="0"/>
                </a:rPr>
                <a:t>материал </a:t>
              </a:r>
              <a:r>
                <a:rPr lang="ru-RU" dirty="0">
                  <a:latin typeface="Akrobat SemiBold" panose="00000700000000000000" pitchFamily="2" charset="0"/>
                  <a:cs typeface="Arial" panose="020B0604020202020204" pitchFamily="34" charset="0"/>
                </a:rPr>
                <a:t>за короткие сроки.</a:t>
              </a:r>
              <a:endParaRPr lang="en-US" dirty="0">
                <a:latin typeface="Akrobat SemiBold" panose="000007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51A1FF08-66F0-4EA3-A8EA-26422F539B50}"/>
              </a:ext>
            </a:extLst>
          </p:cNvPr>
          <p:cNvGrpSpPr/>
          <p:nvPr/>
        </p:nvGrpSpPr>
        <p:grpSpPr>
          <a:xfrm>
            <a:off x="6180906" y="3096157"/>
            <a:ext cx="6062496" cy="4164594"/>
            <a:chOff x="5524746" y="2954006"/>
            <a:chExt cx="6062496" cy="4164594"/>
          </a:xfrm>
        </p:grpSpPr>
        <p:pic>
          <p:nvPicPr>
            <p:cNvPr id="59" name="Рисунок 58" descr="Речь контур">
              <a:extLst>
                <a:ext uri="{FF2B5EF4-FFF2-40B4-BE49-F238E27FC236}">
                  <a16:creationId xmlns:a16="http://schemas.microsoft.com/office/drawing/2014/main" xmlns="" id="{33466AA1-19BD-4002-ADC9-D11075679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524746" y="2954006"/>
              <a:ext cx="6062496" cy="416459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D281BE05-0F6F-4DEA-9D7E-81006E8D2929}"/>
                </a:ext>
              </a:extLst>
            </p:cNvPr>
            <p:cNvSpPr txBox="1"/>
            <p:nvPr/>
          </p:nvSpPr>
          <p:spPr>
            <a:xfrm>
              <a:off x="6564231" y="3748590"/>
              <a:ext cx="41098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Подготовим ребёнка к школе за 2 месяца. </a:t>
              </a:r>
            </a:p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• Ребенок не запоминает буквы, плохо читает и </a:t>
              </a:r>
              <a:r>
                <a:rPr lang="ru-RU" b="1" dirty="0">
                  <a:solidFill>
                    <a:srgbClr val="1EC2B1"/>
                  </a:solidFill>
                  <a:latin typeface="Akrobat SemiBold" panose="00000700000000000000" pitchFamily="2" charset="0"/>
                  <a:cs typeface="Arial" panose="020B0604020202020204" pitchFamily="34" charset="0"/>
                </a:rPr>
                <a:t>не понимает прочитанное</a:t>
              </a:r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.</a:t>
              </a:r>
            </a:p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• Не знает цифры, состав числа и </a:t>
              </a:r>
              <a:r>
                <a:rPr lang="ru-RU" b="1" dirty="0">
                  <a:solidFill>
                    <a:srgbClr val="1EC2B1"/>
                  </a:solidFill>
                  <a:latin typeface="Akrobat SemiBold" panose="00000700000000000000" pitchFamily="2" charset="0"/>
                  <a:cs typeface="Arial" panose="020B0604020202020204" pitchFamily="34" charset="0"/>
                </a:rPr>
                <a:t>плохо решает примеры</a:t>
              </a:r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.</a:t>
              </a:r>
            </a:p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• </a:t>
              </a:r>
              <a:r>
                <a:rPr lang="ru-RU" b="1" dirty="0">
                  <a:solidFill>
                    <a:srgbClr val="1EC2B1"/>
                  </a:solidFill>
                  <a:latin typeface="Akrobat SemiBold" panose="00000700000000000000" pitchFamily="2" charset="0"/>
                  <a:cs typeface="Arial" panose="020B0604020202020204" pitchFamily="34" charset="0"/>
                </a:rPr>
                <a:t>Быстро устает </a:t>
              </a:r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от занятий, рука не готова </a:t>
              </a:r>
            </a:p>
            <a:p>
              <a:r>
                <a:rPr lang="ru-RU" b="1" dirty="0">
                  <a:latin typeface="Akrobat SemiBold" panose="00000700000000000000" pitchFamily="2" charset="0"/>
                  <a:cs typeface="Arial" panose="020B0604020202020204" pitchFamily="34" charset="0"/>
                </a:rPr>
                <a:t>к письму.</a:t>
              </a:r>
            </a:p>
            <a:p>
              <a:endParaRPr lang="en-US" dirty="0">
                <a:latin typeface="Akrobat SemiBold" panose="00000700000000000000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Рисунок 69" descr="Изображение выглядит как человек, Детское искусство, пишущий прибор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8780828E-FF78-4E01-9DE7-FE199D724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6456" r="15810" b="11300"/>
          <a:stretch>
            <a:fillRect/>
          </a:stretch>
        </p:blipFill>
        <p:spPr>
          <a:xfrm>
            <a:off x="7716398" y="749306"/>
            <a:ext cx="2856296" cy="2271723"/>
          </a:xfrm>
          <a:custGeom>
            <a:avLst/>
            <a:gdLst>
              <a:gd name="connsiteX0" fmla="*/ 384728 w 2856296"/>
              <a:gd name="connsiteY0" fmla="*/ 0 h 2271723"/>
              <a:gd name="connsiteX1" fmla="*/ 2471568 w 2856296"/>
              <a:gd name="connsiteY1" fmla="*/ 0 h 2271723"/>
              <a:gd name="connsiteX2" fmla="*/ 2856296 w 2856296"/>
              <a:gd name="connsiteY2" fmla="*/ 384728 h 2271723"/>
              <a:gd name="connsiteX3" fmla="*/ 2856296 w 2856296"/>
              <a:gd name="connsiteY3" fmla="*/ 1923596 h 2271723"/>
              <a:gd name="connsiteX4" fmla="*/ 2686673 w 2856296"/>
              <a:gd name="connsiteY4" fmla="*/ 2242619 h 2271723"/>
              <a:gd name="connsiteX5" fmla="*/ 2633052 w 2856296"/>
              <a:gd name="connsiteY5" fmla="*/ 2271723 h 2271723"/>
              <a:gd name="connsiteX6" fmla="*/ 223244 w 2856296"/>
              <a:gd name="connsiteY6" fmla="*/ 2271723 h 2271723"/>
              <a:gd name="connsiteX7" fmla="*/ 169623 w 2856296"/>
              <a:gd name="connsiteY7" fmla="*/ 2242619 h 2271723"/>
              <a:gd name="connsiteX8" fmla="*/ 0 w 2856296"/>
              <a:gd name="connsiteY8" fmla="*/ 1923596 h 2271723"/>
              <a:gd name="connsiteX9" fmla="*/ 0 w 2856296"/>
              <a:gd name="connsiteY9" fmla="*/ 384728 h 2271723"/>
              <a:gd name="connsiteX10" fmla="*/ 384728 w 2856296"/>
              <a:gd name="connsiteY10" fmla="*/ 0 h 227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56296" h="2271723">
                <a:moveTo>
                  <a:pt x="384728" y="0"/>
                </a:moveTo>
                <a:lnTo>
                  <a:pt x="2471568" y="0"/>
                </a:lnTo>
                <a:cubicBezTo>
                  <a:pt x="2684047" y="0"/>
                  <a:pt x="2856296" y="172249"/>
                  <a:pt x="2856296" y="384728"/>
                </a:cubicBezTo>
                <a:lnTo>
                  <a:pt x="2856296" y="1923596"/>
                </a:lnTo>
                <a:cubicBezTo>
                  <a:pt x="2856296" y="2056396"/>
                  <a:pt x="2789011" y="2173480"/>
                  <a:pt x="2686673" y="2242619"/>
                </a:cubicBezTo>
                <a:lnTo>
                  <a:pt x="2633052" y="2271723"/>
                </a:lnTo>
                <a:lnTo>
                  <a:pt x="223244" y="2271723"/>
                </a:lnTo>
                <a:lnTo>
                  <a:pt x="169623" y="2242619"/>
                </a:lnTo>
                <a:cubicBezTo>
                  <a:pt x="67285" y="2173480"/>
                  <a:pt x="0" y="2056396"/>
                  <a:pt x="0" y="1923596"/>
                </a:cubicBezTo>
                <a:lnTo>
                  <a:pt x="0" y="384728"/>
                </a:lnTo>
                <a:cubicBezTo>
                  <a:pt x="0" y="172249"/>
                  <a:pt x="172249" y="0"/>
                  <a:pt x="384728" y="0"/>
                </a:cubicBezTo>
                <a:close/>
              </a:path>
            </a:pathLst>
          </a:cu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xmlns="" id="{EBC4396F-2525-4541-9CDC-58CA723B59CD}"/>
              </a:ext>
            </a:extLst>
          </p:cNvPr>
          <p:cNvGrpSpPr/>
          <p:nvPr/>
        </p:nvGrpSpPr>
        <p:grpSpPr>
          <a:xfrm>
            <a:off x="6977003" y="2286549"/>
            <a:ext cx="1557548" cy="1090039"/>
            <a:chOff x="6977003" y="2509837"/>
            <a:chExt cx="1557548" cy="1090039"/>
          </a:xfrm>
        </p:grpSpPr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xmlns="" id="{D3E379C5-A9B0-4C78-A841-31342B297C12}"/>
                </a:ext>
              </a:extLst>
            </p:cNvPr>
            <p:cNvSpPr/>
            <p:nvPr/>
          </p:nvSpPr>
          <p:spPr>
            <a:xfrm>
              <a:off x="6977003" y="2509837"/>
              <a:ext cx="1557548" cy="962600"/>
            </a:xfrm>
            <a:prstGeom prst="roundRect">
              <a:avLst>
                <a:gd name="adj" fmla="val 2903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xmlns="" id="{7128D8AF-0EE7-46A5-B5E3-6B543E578F85}"/>
                </a:ext>
              </a:extLst>
            </p:cNvPr>
            <p:cNvSpPr/>
            <p:nvPr/>
          </p:nvSpPr>
          <p:spPr>
            <a:xfrm>
              <a:off x="7440965" y="2735876"/>
              <a:ext cx="864000" cy="864000"/>
            </a:xfrm>
            <a:prstGeom prst="roundRect">
              <a:avLst>
                <a:gd name="adj" fmla="val 28006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Рисунок 71" descr="Контур нервного лица контур">
              <a:extLst>
                <a:ext uri="{FF2B5EF4-FFF2-40B4-BE49-F238E27FC236}">
                  <a16:creationId xmlns:a16="http://schemas.microsoft.com/office/drawing/2014/main" xmlns="" id="{3A524C7D-BEC1-480D-A252-8211FD2A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524749" y="2819660"/>
              <a:ext cx="696433" cy="69643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FBDF071C-9EBA-47B7-AE8A-5ACE379D86F2}"/>
              </a:ext>
            </a:extLst>
          </p:cNvPr>
          <p:cNvGrpSpPr/>
          <p:nvPr/>
        </p:nvGrpSpPr>
        <p:grpSpPr>
          <a:xfrm>
            <a:off x="2104720" y="3876494"/>
            <a:ext cx="3586520" cy="2582526"/>
            <a:chOff x="2210243" y="4140977"/>
            <a:chExt cx="3586520" cy="2582526"/>
          </a:xfrm>
        </p:grpSpPr>
        <p:pic>
          <p:nvPicPr>
            <p:cNvPr id="76" name="Рисунок 75" descr="Изображение выглядит как человек, в помещении, одежда, Человеческое лицо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A83A599-5463-46FC-985B-4EA6FF7E2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0" t="1730" r="5627" b="1730"/>
            <a:stretch>
              <a:fillRect/>
            </a:stretch>
          </p:blipFill>
          <p:spPr>
            <a:xfrm>
              <a:off x="2979846" y="4140977"/>
              <a:ext cx="2816917" cy="2271723"/>
            </a:xfrm>
            <a:custGeom>
              <a:avLst/>
              <a:gdLst>
                <a:gd name="connsiteX0" fmla="*/ 378628 w 2816917"/>
                <a:gd name="connsiteY0" fmla="*/ 0 h 2271723"/>
                <a:gd name="connsiteX1" fmla="*/ 2438289 w 2816917"/>
                <a:gd name="connsiteY1" fmla="*/ 0 h 2271723"/>
                <a:gd name="connsiteX2" fmla="*/ 2816917 w 2816917"/>
                <a:gd name="connsiteY2" fmla="*/ 378628 h 2271723"/>
                <a:gd name="connsiteX3" fmla="*/ 2816917 w 2816917"/>
                <a:gd name="connsiteY3" fmla="*/ 1893095 h 2271723"/>
                <a:gd name="connsiteX4" fmla="*/ 2438289 w 2816917"/>
                <a:gd name="connsiteY4" fmla="*/ 2271723 h 2271723"/>
                <a:gd name="connsiteX5" fmla="*/ 378628 w 2816917"/>
                <a:gd name="connsiteY5" fmla="*/ 2271723 h 2271723"/>
                <a:gd name="connsiteX6" fmla="*/ 0 w 2816917"/>
                <a:gd name="connsiteY6" fmla="*/ 1893095 h 2271723"/>
                <a:gd name="connsiteX7" fmla="*/ 0 w 2816917"/>
                <a:gd name="connsiteY7" fmla="*/ 378628 h 2271723"/>
                <a:gd name="connsiteX8" fmla="*/ 378628 w 2816917"/>
                <a:gd name="connsiteY8" fmla="*/ 0 h 227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6917" h="2271723">
                  <a:moveTo>
                    <a:pt x="378628" y="0"/>
                  </a:moveTo>
                  <a:lnTo>
                    <a:pt x="2438289" y="0"/>
                  </a:lnTo>
                  <a:cubicBezTo>
                    <a:pt x="2647399" y="0"/>
                    <a:pt x="2816917" y="169518"/>
                    <a:pt x="2816917" y="378628"/>
                  </a:cubicBezTo>
                  <a:lnTo>
                    <a:pt x="2816917" y="1893095"/>
                  </a:lnTo>
                  <a:cubicBezTo>
                    <a:pt x="2816917" y="2102205"/>
                    <a:pt x="2647399" y="2271723"/>
                    <a:pt x="2438289" y="2271723"/>
                  </a:cubicBezTo>
                  <a:lnTo>
                    <a:pt x="378628" y="2271723"/>
                  </a:lnTo>
                  <a:cubicBezTo>
                    <a:pt x="169518" y="2271723"/>
                    <a:pt x="0" y="2102205"/>
                    <a:pt x="0" y="1893095"/>
                  </a:cubicBezTo>
                  <a:lnTo>
                    <a:pt x="0" y="378628"/>
                  </a:lnTo>
                  <a:cubicBezTo>
                    <a:pt x="0" y="169518"/>
                    <a:pt x="169518" y="0"/>
                    <a:pt x="378628" y="0"/>
                  </a:cubicBezTo>
                  <a:close/>
                </a:path>
              </a:pathLst>
            </a:custGeom>
          </p:spPr>
        </p:pic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xmlns="" id="{BA278CBE-20FA-4603-8859-7158DD1A03E1}"/>
                </a:ext>
              </a:extLst>
            </p:cNvPr>
            <p:cNvGrpSpPr/>
            <p:nvPr/>
          </p:nvGrpSpPr>
          <p:grpSpPr>
            <a:xfrm>
              <a:off x="2210243" y="5633464"/>
              <a:ext cx="1557548" cy="1090039"/>
              <a:chOff x="6977003" y="2509837"/>
              <a:chExt cx="1557548" cy="1090039"/>
            </a:xfrm>
          </p:grpSpPr>
          <p:sp>
            <p:nvSpPr>
              <p:cNvPr id="81" name="Прямоугольник: скругленные углы 80">
                <a:extLst>
                  <a:ext uri="{FF2B5EF4-FFF2-40B4-BE49-F238E27FC236}">
                    <a16:creationId xmlns:a16="http://schemas.microsoft.com/office/drawing/2014/main" xmlns="" id="{10770E40-3DA9-42F6-A795-4B78B899E54A}"/>
                  </a:ext>
                </a:extLst>
              </p:cNvPr>
              <p:cNvSpPr/>
              <p:nvPr/>
            </p:nvSpPr>
            <p:spPr>
              <a:xfrm>
                <a:off x="6977003" y="2509837"/>
                <a:ext cx="1557548" cy="962600"/>
              </a:xfrm>
              <a:prstGeom prst="roundRect">
                <a:avLst>
                  <a:gd name="adj" fmla="val 29036"/>
                </a:avLst>
              </a:prstGeom>
              <a:solidFill>
                <a:srgbClr val="FFF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Прямоугольник: скругленные углы 81">
                <a:extLst>
                  <a:ext uri="{FF2B5EF4-FFF2-40B4-BE49-F238E27FC236}">
                    <a16:creationId xmlns:a16="http://schemas.microsoft.com/office/drawing/2014/main" xmlns="" id="{6AC9313D-A7F0-401F-92DA-0195C9EC0389}"/>
                  </a:ext>
                </a:extLst>
              </p:cNvPr>
              <p:cNvSpPr/>
              <p:nvPr/>
            </p:nvSpPr>
            <p:spPr>
              <a:xfrm>
                <a:off x="7440965" y="2735876"/>
                <a:ext cx="864000" cy="864000"/>
              </a:xfrm>
              <a:prstGeom prst="roundRect">
                <a:avLst>
                  <a:gd name="adj" fmla="val 28006"/>
                </a:avLst>
              </a:prstGeom>
              <a:solidFill>
                <a:srgbClr val="FED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3" name="Рисунок 82" descr="Контур нервного лица контур">
                <a:extLst>
                  <a:ext uri="{FF2B5EF4-FFF2-40B4-BE49-F238E27FC236}">
                    <a16:creationId xmlns:a16="http://schemas.microsoft.com/office/drawing/2014/main" xmlns="" id="{50D5D93F-63D9-43F9-BDFA-E7F5F371C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524749" y="2819660"/>
                <a:ext cx="696433" cy="696433"/>
              </a:xfrm>
              <a:prstGeom prst="rect">
                <a:avLst/>
              </a:prstGeom>
            </p:spPr>
          </p:pic>
        </p:grp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xmlns="" id="{83CE324F-E8A2-46B7-9F75-C162AB4237AE}"/>
              </a:ext>
            </a:extLst>
          </p:cNvPr>
          <p:cNvGrpSpPr/>
          <p:nvPr/>
        </p:nvGrpSpPr>
        <p:grpSpPr>
          <a:xfrm>
            <a:off x="815013" y="5223670"/>
            <a:ext cx="1270993" cy="458025"/>
            <a:chOff x="782325" y="5220779"/>
            <a:chExt cx="1556772" cy="556073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xmlns="" id="{FB720766-B151-4536-A643-A7E91533A061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Рисунок 88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C96B376D-569D-4C63-9B33-3CE61868A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4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5643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Знать цифры от 0 до 10.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Считать от 1 до 10 и обратно.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Сопоставлять цифры с количеством предметов.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Распознавать и называть простые фигуры.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Математические навыки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7C9FAC-CF60-404F-A9CA-9FC70109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0" t="2599" r="1709" b="735"/>
          <a:stretch>
            <a:fillRect/>
          </a:stretch>
        </p:blipFill>
        <p:spPr>
          <a:xfrm>
            <a:off x="7013947" y="870202"/>
            <a:ext cx="4346946" cy="5117595"/>
          </a:xfrm>
          <a:custGeom>
            <a:avLst/>
            <a:gdLst>
              <a:gd name="connsiteX0" fmla="*/ 639738 w 3838354"/>
              <a:gd name="connsiteY0" fmla="*/ 0 h 4518837"/>
              <a:gd name="connsiteX1" fmla="*/ 3198616 w 3838354"/>
              <a:gd name="connsiteY1" fmla="*/ 0 h 4518837"/>
              <a:gd name="connsiteX2" fmla="*/ 3838354 w 3838354"/>
              <a:gd name="connsiteY2" fmla="*/ 639738 h 4518837"/>
              <a:gd name="connsiteX3" fmla="*/ 3838354 w 3838354"/>
              <a:gd name="connsiteY3" fmla="*/ 3879099 h 4518837"/>
              <a:gd name="connsiteX4" fmla="*/ 3198616 w 3838354"/>
              <a:gd name="connsiteY4" fmla="*/ 4518837 h 4518837"/>
              <a:gd name="connsiteX5" fmla="*/ 639738 w 3838354"/>
              <a:gd name="connsiteY5" fmla="*/ 4518837 h 4518837"/>
              <a:gd name="connsiteX6" fmla="*/ 0 w 3838354"/>
              <a:gd name="connsiteY6" fmla="*/ 3879099 h 4518837"/>
              <a:gd name="connsiteX7" fmla="*/ 0 w 3838354"/>
              <a:gd name="connsiteY7" fmla="*/ 639738 h 4518837"/>
              <a:gd name="connsiteX8" fmla="*/ 639738 w 3838354"/>
              <a:gd name="connsiteY8" fmla="*/ 0 h 451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8354" h="4518837">
                <a:moveTo>
                  <a:pt x="639738" y="0"/>
                </a:moveTo>
                <a:lnTo>
                  <a:pt x="3198616" y="0"/>
                </a:lnTo>
                <a:cubicBezTo>
                  <a:pt x="3551934" y="0"/>
                  <a:pt x="3838354" y="286420"/>
                  <a:pt x="3838354" y="639738"/>
                </a:cubicBezTo>
                <a:lnTo>
                  <a:pt x="3838354" y="3879099"/>
                </a:lnTo>
                <a:cubicBezTo>
                  <a:pt x="3838354" y="4232417"/>
                  <a:pt x="3551934" y="4518837"/>
                  <a:pt x="3198616" y="4518837"/>
                </a:cubicBezTo>
                <a:lnTo>
                  <a:pt x="639738" y="4518837"/>
                </a:lnTo>
                <a:cubicBezTo>
                  <a:pt x="286420" y="4518837"/>
                  <a:pt x="0" y="4232417"/>
                  <a:pt x="0" y="3879099"/>
                </a:cubicBezTo>
                <a:lnTo>
                  <a:pt x="0" y="639738"/>
                </a:lnTo>
                <a:cubicBezTo>
                  <a:pt x="0" y="286420"/>
                  <a:pt x="286420" y="0"/>
                  <a:pt x="639738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2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Рисунок 14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51E855A-360F-401C-8463-95176BBD9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/>
          <a:stretch>
            <a:fillRect/>
          </a:stretch>
        </p:blipFill>
        <p:spPr>
          <a:xfrm>
            <a:off x="803275" y="914400"/>
            <a:ext cx="6484384" cy="3221165"/>
          </a:xfrm>
          <a:custGeom>
            <a:avLst/>
            <a:gdLst>
              <a:gd name="connsiteX0" fmla="*/ 536872 w 6484384"/>
              <a:gd name="connsiteY0" fmla="*/ 0 h 3221165"/>
              <a:gd name="connsiteX1" fmla="*/ 5947512 w 6484384"/>
              <a:gd name="connsiteY1" fmla="*/ 0 h 3221165"/>
              <a:gd name="connsiteX2" fmla="*/ 6484384 w 6484384"/>
              <a:gd name="connsiteY2" fmla="*/ 536872 h 3221165"/>
              <a:gd name="connsiteX3" fmla="*/ 6484384 w 6484384"/>
              <a:gd name="connsiteY3" fmla="*/ 2684293 h 3221165"/>
              <a:gd name="connsiteX4" fmla="*/ 5947512 w 6484384"/>
              <a:gd name="connsiteY4" fmla="*/ 3221165 h 3221165"/>
              <a:gd name="connsiteX5" fmla="*/ 536872 w 6484384"/>
              <a:gd name="connsiteY5" fmla="*/ 3221165 h 3221165"/>
              <a:gd name="connsiteX6" fmla="*/ 0 w 6484384"/>
              <a:gd name="connsiteY6" fmla="*/ 2684293 h 3221165"/>
              <a:gd name="connsiteX7" fmla="*/ 0 w 6484384"/>
              <a:gd name="connsiteY7" fmla="*/ 536872 h 3221165"/>
              <a:gd name="connsiteX8" fmla="*/ 536872 w 6484384"/>
              <a:gd name="connsiteY8" fmla="*/ 0 h 322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4384" h="3221165">
                <a:moveTo>
                  <a:pt x="536872" y="0"/>
                </a:moveTo>
                <a:lnTo>
                  <a:pt x="5947512" y="0"/>
                </a:lnTo>
                <a:cubicBezTo>
                  <a:pt x="6244018" y="0"/>
                  <a:pt x="6484384" y="240366"/>
                  <a:pt x="6484384" y="536872"/>
                </a:cubicBezTo>
                <a:lnTo>
                  <a:pt x="6484384" y="2684293"/>
                </a:lnTo>
                <a:cubicBezTo>
                  <a:pt x="6484384" y="2980799"/>
                  <a:pt x="6244018" y="3221165"/>
                  <a:pt x="5947512" y="3221165"/>
                </a:cubicBezTo>
                <a:lnTo>
                  <a:pt x="536872" y="3221165"/>
                </a:lnTo>
                <a:cubicBezTo>
                  <a:pt x="240366" y="3221165"/>
                  <a:pt x="0" y="2980799"/>
                  <a:pt x="0" y="2684293"/>
                </a:cubicBezTo>
                <a:lnTo>
                  <a:pt x="0" y="536872"/>
                </a:lnTo>
                <a:cubicBezTo>
                  <a:pt x="0" y="240366"/>
                  <a:pt x="240366" y="0"/>
                  <a:pt x="536872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ACE6B48-3EF8-4A8D-824F-B8BC469A02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4" t="1673" r="4607" b="3313"/>
          <a:stretch>
            <a:fillRect/>
          </a:stretch>
        </p:blipFill>
        <p:spPr>
          <a:xfrm>
            <a:off x="7714390" y="914400"/>
            <a:ext cx="3674335" cy="5029200"/>
          </a:xfrm>
          <a:custGeom>
            <a:avLst/>
            <a:gdLst>
              <a:gd name="connsiteX0" fmla="*/ 569141 w 3414776"/>
              <a:gd name="connsiteY0" fmla="*/ 0 h 4673932"/>
              <a:gd name="connsiteX1" fmla="*/ 2845635 w 3414776"/>
              <a:gd name="connsiteY1" fmla="*/ 0 h 4673932"/>
              <a:gd name="connsiteX2" fmla="*/ 3414776 w 3414776"/>
              <a:gd name="connsiteY2" fmla="*/ 569141 h 4673932"/>
              <a:gd name="connsiteX3" fmla="*/ 3414776 w 3414776"/>
              <a:gd name="connsiteY3" fmla="*/ 4104791 h 4673932"/>
              <a:gd name="connsiteX4" fmla="*/ 2845635 w 3414776"/>
              <a:gd name="connsiteY4" fmla="*/ 4673932 h 4673932"/>
              <a:gd name="connsiteX5" fmla="*/ 569141 w 3414776"/>
              <a:gd name="connsiteY5" fmla="*/ 4673932 h 4673932"/>
              <a:gd name="connsiteX6" fmla="*/ 0 w 3414776"/>
              <a:gd name="connsiteY6" fmla="*/ 4104791 h 4673932"/>
              <a:gd name="connsiteX7" fmla="*/ 0 w 3414776"/>
              <a:gd name="connsiteY7" fmla="*/ 569141 h 4673932"/>
              <a:gd name="connsiteX8" fmla="*/ 569141 w 3414776"/>
              <a:gd name="connsiteY8" fmla="*/ 0 h 467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4776" h="4673932">
                <a:moveTo>
                  <a:pt x="569141" y="0"/>
                </a:moveTo>
                <a:lnTo>
                  <a:pt x="2845635" y="0"/>
                </a:lnTo>
                <a:cubicBezTo>
                  <a:pt x="3159963" y="0"/>
                  <a:pt x="3414776" y="254813"/>
                  <a:pt x="3414776" y="569141"/>
                </a:cubicBezTo>
                <a:lnTo>
                  <a:pt x="3414776" y="4104791"/>
                </a:lnTo>
                <a:cubicBezTo>
                  <a:pt x="3414776" y="4419119"/>
                  <a:pt x="3159963" y="4673932"/>
                  <a:pt x="2845635" y="4673932"/>
                </a:cubicBezTo>
                <a:lnTo>
                  <a:pt x="569141" y="4673932"/>
                </a:lnTo>
                <a:cubicBezTo>
                  <a:pt x="254813" y="4673932"/>
                  <a:pt x="0" y="4419119"/>
                  <a:pt x="0" y="4104791"/>
                </a:cubicBezTo>
                <a:lnTo>
                  <a:pt x="0" y="569141"/>
                </a:lnTo>
                <a:cubicBezTo>
                  <a:pt x="0" y="254813"/>
                  <a:pt x="254813" y="0"/>
                  <a:pt x="569141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B6E8F0E3-56F9-4E73-8E40-1F04E8AE88DA}"/>
              </a:ext>
            </a:extLst>
          </p:cNvPr>
          <p:cNvGrpSpPr/>
          <p:nvPr/>
        </p:nvGrpSpPr>
        <p:grpSpPr>
          <a:xfrm>
            <a:off x="2774474" y="5267770"/>
            <a:ext cx="1270993" cy="458025"/>
            <a:chOff x="782325" y="5220779"/>
            <a:chExt cx="1556772" cy="556073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DEA5A16A-9CD9-49E3-BF6F-BD1FB85F1F74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F5EEA55B-16EE-4DCC-A125-19CF44772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1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Рисунок 12" descr="Изображение выглядит как диаграмма, текст, Параллельный, ли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DBD0C80-F309-4D0B-BBD8-76D5D4C9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2579" b="7551"/>
          <a:stretch>
            <a:fillRect/>
          </a:stretch>
        </p:blipFill>
        <p:spPr>
          <a:xfrm>
            <a:off x="831995" y="3886593"/>
            <a:ext cx="5718542" cy="2082945"/>
          </a:xfrm>
          <a:custGeom>
            <a:avLst/>
            <a:gdLst>
              <a:gd name="connsiteX0" fmla="*/ 347164 w 5718542"/>
              <a:gd name="connsiteY0" fmla="*/ 0 h 2082945"/>
              <a:gd name="connsiteX1" fmla="*/ 5371378 w 5718542"/>
              <a:gd name="connsiteY1" fmla="*/ 0 h 2082945"/>
              <a:gd name="connsiteX2" fmla="*/ 5718542 w 5718542"/>
              <a:gd name="connsiteY2" fmla="*/ 347164 h 2082945"/>
              <a:gd name="connsiteX3" fmla="*/ 5718542 w 5718542"/>
              <a:gd name="connsiteY3" fmla="*/ 1735781 h 2082945"/>
              <a:gd name="connsiteX4" fmla="*/ 5371378 w 5718542"/>
              <a:gd name="connsiteY4" fmla="*/ 2082945 h 2082945"/>
              <a:gd name="connsiteX5" fmla="*/ 347164 w 5718542"/>
              <a:gd name="connsiteY5" fmla="*/ 2082945 h 2082945"/>
              <a:gd name="connsiteX6" fmla="*/ 0 w 5718542"/>
              <a:gd name="connsiteY6" fmla="*/ 1735781 h 2082945"/>
              <a:gd name="connsiteX7" fmla="*/ 0 w 5718542"/>
              <a:gd name="connsiteY7" fmla="*/ 347164 h 2082945"/>
              <a:gd name="connsiteX8" fmla="*/ 347164 w 5718542"/>
              <a:gd name="connsiteY8" fmla="*/ 0 h 208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8542" h="2082945">
                <a:moveTo>
                  <a:pt x="347164" y="0"/>
                </a:moveTo>
                <a:lnTo>
                  <a:pt x="5371378" y="0"/>
                </a:lnTo>
                <a:cubicBezTo>
                  <a:pt x="5563111" y="0"/>
                  <a:pt x="5718542" y="155431"/>
                  <a:pt x="5718542" y="347164"/>
                </a:cubicBezTo>
                <a:lnTo>
                  <a:pt x="5718542" y="1735781"/>
                </a:lnTo>
                <a:cubicBezTo>
                  <a:pt x="5718542" y="1927514"/>
                  <a:pt x="5563111" y="2082945"/>
                  <a:pt x="5371378" y="2082945"/>
                </a:cubicBezTo>
                <a:lnTo>
                  <a:pt x="347164" y="2082945"/>
                </a:lnTo>
                <a:cubicBezTo>
                  <a:pt x="155431" y="2082945"/>
                  <a:pt x="0" y="1927514"/>
                  <a:pt x="0" y="1735781"/>
                </a:cubicBezTo>
                <a:lnTo>
                  <a:pt x="0" y="347164"/>
                </a:lnTo>
                <a:cubicBezTo>
                  <a:pt x="0" y="155431"/>
                  <a:pt x="155431" y="0"/>
                  <a:pt x="34716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2" name="Рисунок 11" descr="Изображение выглядит как текст, линия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619CDC21-16C0-42FA-9858-50F4F91A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1592"/>
          <a:stretch>
            <a:fillRect/>
          </a:stretch>
        </p:blipFill>
        <p:spPr>
          <a:xfrm>
            <a:off x="831995" y="888461"/>
            <a:ext cx="5718542" cy="1563173"/>
          </a:xfrm>
          <a:custGeom>
            <a:avLst/>
            <a:gdLst>
              <a:gd name="connsiteX0" fmla="*/ 260534 w 5718542"/>
              <a:gd name="connsiteY0" fmla="*/ 0 h 1563173"/>
              <a:gd name="connsiteX1" fmla="*/ 5458008 w 5718542"/>
              <a:gd name="connsiteY1" fmla="*/ 0 h 1563173"/>
              <a:gd name="connsiteX2" fmla="*/ 5718542 w 5718542"/>
              <a:gd name="connsiteY2" fmla="*/ 260534 h 1563173"/>
              <a:gd name="connsiteX3" fmla="*/ 5718542 w 5718542"/>
              <a:gd name="connsiteY3" fmla="*/ 1302639 h 1563173"/>
              <a:gd name="connsiteX4" fmla="*/ 5458008 w 5718542"/>
              <a:gd name="connsiteY4" fmla="*/ 1563173 h 1563173"/>
              <a:gd name="connsiteX5" fmla="*/ 260534 w 5718542"/>
              <a:gd name="connsiteY5" fmla="*/ 1563173 h 1563173"/>
              <a:gd name="connsiteX6" fmla="*/ 0 w 5718542"/>
              <a:gd name="connsiteY6" fmla="*/ 1302639 h 1563173"/>
              <a:gd name="connsiteX7" fmla="*/ 0 w 5718542"/>
              <a:gd name="connsiteY7" fmla="*/ 260534 h 1563173"/>
              <a:gd name="connsiteX8" fmla="*/ 260534 w 5718542"/>
              <a:gd name="connsiteY8" fmla="*/ 0 h 156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18542" h="1563173">
                <a:moveTo>
                  <a:pt x="260534" y="0"/>
                </a:moveTo>
                <a:lnTo>
                  <a:pt x="5458008" y="0"/>
                </a:lnTo>
                <a:cubicBezTo>
                  <a:pt x="5601897" y="0"/>
                  <a:pt x="5718542" y="116645"/>
                  <a:pt x="5718542" y="260534"/>
                </a:cubicBezTo>
                <a:lnTo>
                  <a:pt x="5718542" y="1302639"/>
                </a:lnTo>
                <a:cubicBezTo>
                  <a:pt x="5718542" y="1446528"/>
                  <a:pt x="5601897" y="1563173"/>
                  <a:pt x="5458008" y="1563173"/>
                </a:cubicBezTo>
                <a:lnTo>
                  <a:pt x="260534" y="1563173"/>
                </a:lnTo>
                <a:cubicBezTo>
                  <a:pt x="116645" y="1563173"/>
                  <a:pt x="0" y="1446528"/>
                  <a:pt x="0" y="1302639"/>
                </a:cubicBezTo>
                <a:lnTo>
                  <a:pt x="0" y="260534"/>
                </a:lnTo>
                <a:cubicBezTo>
                  <a:pt x="0" y="116645"/>
                  <a:pt x="116645" y="0"/>
                  <a:pt x="26053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247F311-C071-4627-8B82-73BFF2F5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5" t="3043" r="4147"/>
          <a:stretch>
            <a:fillRect/>
          </a:stretch>
        </p:blipFill>
        <p:spPr>
          <a:xfrm>
            <a:off x="7042348" y="899094"/>
            <a:ext cx="4328290" cy="5081077"/>
          </a:xfrm>
          <a:custGeom>
            <a:avLst/>
            <a:gdLst>
              <a:gd name="connsiteX0" fmla="*/ 721396 w 4328290"/>
              <a:gd name="connsiteY0" fmla="*/ 0 h 5081077"/>
              <a:gd name="connsiteX1" fmla="*/ 3606894 w 4328290"/>
              <a:gd name="connsiteY1" fmla="*/ 0 h 5081077"/>
              <a:gd name="connsiteX2" fmla="*/ 4328290 w 4328290"/>
              <a:gd name="connsiteY2" fmla="*/ 721396 h 5081077"/>
              <a:gd name="connsiteX3" fmla="*/ 4328290 w 4328290"/>
              <a:gd name="connsiteY3" fmla="*/ 4359681 h 5081077"/>
              <a:gd name="connsiteX4" fmla="*/ 3606894 w 4328290"/>
              <a:gd name="connsiteY4" fmla="*/ 5081077 h 5081077"/>
              <a:gd name="connsiteX5" fmla="*/ 721396 w 4328290"/>
              <a:gd name="connsiteY5" fmla="*/ 5081077 h 5081077"/>
              <a:gd name="connsiteX6" fmla="*/ 0 w 4328290"/>
              <a:gd name="connsiteY6" fmla="*/ 4359681 h 5081077"/>
              <a:gd name="connsiteX7" fmla="*/ 0 w 4328290"/>
              <a:gd name="connsiteY7" fmla="*/ 721396 h 5081077"/>
              <a:gd name="connsiteX8" fmla="*/ 721396 w 4328290"/>
              <a:gd name="connsiteY8" fmla="*/ 0 h 508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290" h="5081077">
                <a:moveTo>
                  <a:pt x="721396" y="0"/>
                </a:moveTo>
                <a:lnTo>
                  <a:pt x="3606894" y="0"/>
                </a:lnTo>
                <a:cubicBezTo>
                  <a:pt x="4005310" y="0"/>
                  <a:pt x="4328290" y="322980"/>
                  <a:pt x="4328290" y="721396"/>
                </a:cubicBezTo>
                <a:lnTo>
                  <a:pt x="4328290" y="4359681"/>
                </a:lnTo>
                <a:cubicBezTo>
                  <a:pt x="4328290" y="4758097"/>
                  <a:pt x="4005310" y="5081077"/>
                  <a:pt x="3606894" y="5081077"/>
                </a:cubicBezTo>
                <a:lnTo>
                  <a:pt x="721396" y="5081077"/>
                </a:lnTo>
                <a:cubicBezTo>
                  <a:pt x="322980" y="5081077"/>
                  <a:pt x="0" y="4758097"/>
                  <a:pt x="0" y="4359681"/>
                </a:cubicBezTo>
                <a:lnTo>
                  <a:pt x="0" y="721396"/>
                </a:lnTo>
                <a:cubicBezTo>
                  <a:pt x="0" y="322980"/>
                  <a:pt x="322980" y="0"/>
                  <a:pt x="72139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9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5643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Знать и называть буквы.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Печатать буквы по образцу.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Сопоставлять букву и звук.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Выделять звуки в начале и конце слова.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Складывать слог.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Чтение и письмо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649755E-1D32-4241-BAA2-E0CA2B4F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3" t="4932" r="5956" b="4318"/>
          <a:stretch>
            <a:fillRect/>
          </a:stretch>
        </p:blipFill>
        <p:spPr>
          <a:xfrm>
            <a:off x="6143512" y="878487"/>
            <a:ext cx="5245213" cy="5101025"/>
          </a:xfrm>
          <a:custGeom>
            <a:avLst/>
            <a:gdLst>
              <a:gd name="connsiteX0" fmla="*/ 850188 w 5245213"/>
              <a:gd name="connsiteY0" fmla="*/ 0 h 5101025"/>
              <a:gd name="connsiteX1" fmla="*/ 4395025 w 5245213"/>
              <a:gd name="connsiteY1" fmla="*/ 0 h 5101025"/>
              <a:gd name="connsiteX2" fmla="*/ 5245213 w 5245213"/>
              <a:gd name="connsiteY2" fmla="*/ 850188 h 5101025"/>
              <a:gd name="connsiteX3" fmla="*/ 5245213 w 5245213"/>
              <a:gd name="connsiteY3" fmla="*/ 4250837 h 5101025"/>
              <a:gd name="connsiteX4" fmla="*/ 4395025 w 5245213"/>
              <a:gd name="connsiteY4" fmla="*/ 5101025 h 5101025"/>
              <a:gd name="connsiteX5" fmla="*/ 850188 w 5245213"/>
              <a:gd name="connsiteY5" fmla="*/ 5101025 h 5101025"/>
              <a:gd name="connsiteX6" fmla="*/ 0 w 5245213"/>
              <a:gd name="connsiteY6" fmla="*/ 4250837 h 5101025"/>
              <a:gd name="connsiteX7" fmla="*/ 0 w 5245213"/>
              <a:gd name="connsiteY7" fmla="*/ 850188 h 5101025"/>
              <a:gd name="connsiteX8" fmla="*/ 850188 w 5245213"/>
              <a:gd name="connsiteY8" fmla="*/ 0 h 510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5213" h="5101025">
                <a:moveTo>
                  <a:pt x="850188" y="0"/>
                </a:moveTo>
                <a:lnTo>
                  <a:pt x="4395025" y="0"/>
                </a:lnTo>
                <a:cubicBezTo>
                  <a:pt x="4864571" y="0"/>
                  <a:pt x="5245213" y="380642"/>
                  <a:pt x="5245213" y="850188"/>
                </a:cubicBezTo>
                <a:lnTo>
                  <a:pt x="5245213" y="4250837"/>
                </a:lnTo>
                <a:cubicBezTo>
                  <a:pt x="5245213" y="4720383"/>
                  <a:pt x="4864571" y="5101025"/>
                  <a:pt x="4395025" y="5101025"/>
                </a:cubicBezTo>
                <a:lnTo>
                  <a:pt x="850188" y="5101025"/>
                </a:lnTo>
                <a:cubicBezTo>
                  <a:pt x="380642" y="5101025"/>
                  <a:pt x="0" y="4720383"/>
                  <a:pt x="0" y="4250837"/>
                </a:cubicBezTo>
                <a:lnTo>
                  <a:pt x="0" y="850188"/>
                </a:lnTo>
                <a:cubicBezTo>
                  <a:pt x="0" y="380642"/>
                  <a:pt x="380642" y="0"/>
                  <a:pt x="85018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0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 descr="Изображение выглядит как текст, снимок экрана, Шрифт, алгебр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5224DEB-064C-413D-A35A-AF3306D2F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r="2262" b="2671"/>
          <a:stretch>
            <a:fillRect/>
          </a:stretch>
        </p:blipFill>
        <p:spPr>
          <a:xfrm>
            <a:off x="850603" y="757988"/>
            <a:ext cx="6092457" cy="3323931"/>
          </a:xfrm>
          <a:custGeom>
            <a:avLst/>
            <a:gdLst>
              <a:gd name="connsiteX0" fmla="*/ 399220 w 6230679"/>
              <a:gd name="connsiteY0" fmla="*/ 0 h 3399342"/>
              <a:gd name="connsiteX1" fmla="*/ 5831460 w 6230679"/>
              <a:gd name="connsiteY1" fmla="*/ 0 h 3399342"/>
              <a:gd name="connsiteX2" fmla="*/ 5881660 w 6230679"/>
              <a:gd name="connsiteY2" fmla="*/ 15583 h 3399342"/>
              <a:gd name="connsiteX3" fmla="*/ 6230679 w 6230679"/>
              <a:gd name="connsiteY3" fmla="*/ 542131 h 3399342"/>
              <a:gd name="connsiteX4" fmla="*/ 6230679 w 6230679"/>
              <a:gd name="connsiteY4" fmla="*/ 2827886 h 3399342"/>
              <a:gd name="connsiteX5" fmla="*/ 5659223 w 6230679"/>
              <a:gd name="connsiteY5" fmla="*/ 3399342 h 3399342"/>
              <a:gd name="connsiteX6" fmla="*/ 571456 w 6230679"/>
              <a:gd name="connsiteY6" fmla="*/ 3399342 h 3399342"/>
              <a:gd name="connsiteX7" fmla="*/ 0 w 6230679"/>
              <a:gd name="connsiteY7" fmla="*/ 2827886 h 3399342"/>
              <a:gd name="connsiteX8" fmla="*/ 0 w 6230679"/>
              <a:gd name="connsiteY8" fmla="*/ 542131 h 3399342"/>
              <a:gd name="connsiteX9" fmla="*/ 349020 w 6230679"/>
              <a:gd name="connsiteY9" fmla="*/ 15583 h 339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0679" h="3399342">
                <a:moveTo>
                  <a:pt x="399220" y="0"/>
                </a:moveTo>
                <a:lnTo>
                  <a:pt x="5831460" y="0"/>
                </a:lnTo>
                <a:lnTo>
                  <a:pt x="5881660" y="15583"/>
                </a:lnTo>
                <a:cubicBezTo>
                  <a:pt x="6086764" y="102335"/>
                  <a:pt x="6230679" y="305427"/>
                  <a:pt x="6230679" y="542131"/>
                </a:cubicBezTo>
                <a:lnTo>
                  <a:pt x="6230679" y="2827886"/>
                </a:lnTo>
                <a:cubicBezTo>
                  <a:pt x="6230679" y="3143492"/>
                  <a:pt x="5974829" y="3399342"/>
                  <a:pt x="5659223" y="3399342"/>
                </a:cubicBezTo>
                <a:lnTo>
                  <a:pt x="571456" y="3399342"/>
                </a:lnTo>
                <a:cubicBezTo>
                  <a:pt x="255850" y="3399342"/>
                  <a:pt x="0" y="3143492"/>
                  <a:pt x="0" y="2827886"/>
                </a:cubicBezTo>
                <a:lnTo>
                  <a:pt x="0" y="542131"/>
                </a:lnTo>
                <a:cubicBezTo>
                  <a:pt x="0" y="305427"/>
                  <a:pt x="143916" y="102335"/>
                  <a:pt x="349020" y="15583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57D7AA-56EE-4C69-9964-212E2FC077F2}"/>
              </a:ext>
            </a:extLst>
          </p:cNvPr>
          <p:cNvSpPr/>
          <p:nvPr/>
        </p:nvSpPr>
        <p:spPr>
          <a:xfrm>
            <a:off x="5924326" y="1207284"/>
            <a:ext cx="5548204" cy="3806456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текст, число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C6BB1D8-203A-422A-96C6-10018DCD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110" r="336" b="6766"/>
          <a:stretch>
            <a:fillRect/>
          </a:stretch>
        </p:blipFill>
        <p:spPr>
          <a:xfrm>
            <a:off x="6283842" y="1552841"/>
            <a:ext cx="5017709" cy="3072319"/>
          </a:xfrm>
          <a:custGeom>
            <a:avLst/>
            <a:gdLst>
              <a:gd name="connsiteX0" fmla="*/ 607840 w 5956225"/>
              <a:gd name="connsiteY0" fmla="*/ 0 h 3646968"/>
              <a:gd name="connsiteX1" fmla="*/ 5348385 w 5956225"/>
              <a:gd name="connsiteY1" fmla="*/ 0 h 3646968"/>
              <a:gd name="connsiteX2" fmla="*/ 5956225 w 5956225"/>
              <a:gd name="connsiteY2" fmla="*/ 607840 h 3646968"/>
              <a:gd name="connsiteX3" fmla="*/ 5956225 w 5956225"/>
              <a:gd name="connsiteY3" fmla="*/ 3039128 h 3646968"/>
              <a:gd name="connsiteX4" fmla="*/ 5348385 w 5956225"/>
              <a:gd name="connsiteY4" fmla="*/ 3646968 h 3646968"/>
              <a:gd name="connsiteX5" fmla="*/ 607840 w 5956225"/>
              <a:gd name="connsiteY5" fmla="*/ 3646968 h 3646968"/>
              <a:gd name="connsiteX6" fmla="*/ 0 w 5956225"/>
              <a:gd name="connsiteY6" fmla="*/ 3039128 h 3646968"/>
              <a:gd name="connsiteX7" fmla="*/ 0 w 5956225"/>
              <a:gd name="connsiteY7" fmla="*/ 607840 h 3646968"/>
              <a:gd name="connsiteX8" fmla="*/ 607840 w 5956225"/>
              <a:gd name="connsiteY8" fmla="*/ 0 h 364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56225" h="3646968">
                <a:moveTo>
                  <a:pt x="607840" y="0"/>
                </a:moveTo>
                <a:lnTo>
                  <a:pt x="5348385" y="0"/>
                </a:lnTo>
                <a:cubicBezTo>
                  <a:pt x="5684086" y="0"/>
                  <a:pt x="5956225" y="272139"/>
                  <a:pt x="5956225" y="607840"/>
                </a:cubicBezTo>
                <a:lnTo>
                  <a:pt x="5956225" y="3039128"/>
                </a:lnTo>
                <a:cubicBezTo>
                  <a:pt x="5956225" y="3374829"/>
                  <a:pt x="5684086" y="3646968"/>
                  <a:pt x="5348385" y="3646968"/>
                </a:cubicBezTo>
                <a:lnTo>
                  <a:pt x="607840" y="3646968"/>
                </a:lnTo>
                <a:cubicBezTo>
                  <a:pt x="272139" y="3646968"/>
                  <a:pt x="0" y="3374829"/>
                  <a:pt x="0" y="3039128"/>
                </a:cubicBezTo>
                <a:lnTo>
                  <a:pt x="0" y="607840"/>
                </a:lnTo>
                <a:cubicBezTo>
                  <a:pt x="0" y="272139"/>
                  <a:pt x="272139" y="0"/>
                  <a:pt x="607840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7" name="Рисунок 16" descr="Изображение выглядит как текст, Шрифт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6B6D7779-20BB-488D-BB7B-EF70F8253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3454" r="1040" b="2565"/>
          <a:stretch>
            <a:fillRect/>
          </a:stretch>
        </p:blipFill>
        <p:spPr>
          <a:xfrm>
            <a:off x="850603" y="4755671"/>
            <a:ext cx="6496495" cy="1414730"/>
          </a:xfrm>
          <a:custGeom>
            <a:avLst/>
            <a:gdLst>
              <a:gd name="connsiteX0" fmla="*/ 268596 w 7400261"/>
              <a:gd name="connsiteY0" fmla="*/ 0 h 1611541"/>
              <a:gd name="connsiteX1" fmla="*/ 7131665 w 7400261"/>
              <a:gd name="connsiteY1" fmla="*/ 0 h 1611541"/>
              <a:gd name="connsiteX2" fmla="*/ 7400261 w 7400261"/>
              <a:gd name="connsiteY2" fmla="*/ 268596 h 1611541"/>
              <a:gd name="connsiteX3" fmla="*/ 7400261 w 7400261"/>
              <a:gd name="connsiteY3" fmla="*/ 1342945 h 1611541"/>
              <a:gd name="connsiteX4" fmla="*/ 7131665 w 7400261"/>
              <a:gd name="connsiteY4" fmla="*/ 1611541 h 1611541"/>
              <a:gd name="connsiteX5" fmla="*/ 268596 w 7400261"/>
              <a:gd name="connsiteY5" fmla="*/ 1611541 h 1611541"/>
              <a:gd name="connsiteX6" fmla="*/ 0 w 7400261"/>
              <a:gd name="connsiteY6" fmla="*/ 1342945 h 1611541"/>
              <a:gd name="connsiteX7" fmla="*/ 0 w 7400261"/>
              <a:gd name="connsiteY7" fmla="*/ 268596 h 1611541"/>
              <a:gd name="connsiteX8" fmla="*/ 268596 w 7400261"/>
              <a:gd name="connsiteY8" fmla="*/ 0 h 161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0261" h="1611541">
                <a:moveTo>
                  <a:pt x="268596" y="0"/>
                </a:moveTo>
                <a:lnTo>
                  <a:pt x="7131665" y="0"/>
                </a:lnTo>
                <a:cubicBezTo>
                  <a:pt x="7280006" y="0"/>
                  <a:pt x="7400261" y="120255"/>
                  <a:pt x="7400261" y="268596"/>
                </a:cubicBezTo>
                <a:lnTo>
                  <a:pt x="7400261" y="1342945"/>
                </a:lnTo>
                <a:cubicBezTo>
                  <a:pt x="7400261" y="1491286"/>
                  <a:pt x="7280006" y="1611541"/>
                  <a:pt x="7131665" y="1611541"/>
                </a:cubicBezTo>
                <a:lnTo>
                  <a:pt x="268596" y="1611541"/>
                </a:lnTo>
                <a:cubicBezTo>
                  <a:pt x="120255" y="1611541"/>
                  <a:pt x="0" y="1491286"/>
                  <a:pt x="0" y="1342945"/>
                </a:cubicBezTo>
                <a:lnTo>
                  <a:pt x="0" y="268596"/>
                </a:lnTo>
                <a:cubicBezTo>
                  <a:pt x="0" y="120255"/>
                  <a:pt x="120255" y="0"/>
                  <a:pt x="268596" y="0"/>
                </a:cubicBezTo>
                <a:close/>
              </a:path>
            </a:pathLst>
          </a:cu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C6A8045B-1345-4C83-8203-35BF1053A17E}"/>
              </a:ext>
            </a:extLst>
          </p:cNvPr>
          <p:cNvGrpSpPr/>
          <p:nvPr/>
        </p:nvGrpSpPr>
        <p:grpSpPr>
          <a:xfrm flipH="1">
            <a:off x="9134052" y="5305159"/>
            <a:ext cx="1270993" cy="458025"/>
            <a:chOff x="782325" y="5220779"/>
            <a:chExt cx="1556772" cy="556073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38B1788A-E3C7-43C0-AD8A-EE84475BFAA7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Рисунок 20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7E037BFE-2859-4EA7-A585-C642F1AA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99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Рисунок 12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8156CD8-2FBC-4A6A-8F61-4B05B28E4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1780" r="1030" b="1780"/>
          <a:stretch>
            <a:fillRect/>
          </a:stretch>
        </p:blipFill>
        <p:spPr>
          <a:xfrm>
            <a:off x="914400" y="925033"/>
            <a:ext cx="7304567" cy="3987210"/>
          </a:xfrm>
          <a:custGeom>
            <a:avLst/>
            <a:gdLst>
              <a:gd name="connsiteX0" fmla="*/ 664548 w 7304567"/>
              <a:gd name="connsiteY0" fmla="*/ 0 h 3987210"/>
              <a:gd name="connsiteX1" fmla="*/ 6640019 w 7304567"/>
              <a:gd name="connsiteY1" fmla="*/ 0 h 3987210"/>
              <a:gd name="connsiteX2" fmla="*/ 7304567 w 7304567"/>
              <a:gd name="connsiteY2" fmla="*/ 664548 h 3987210"/>
              <a:gd name="connsiteX3" fmla="*/ 7304567 w 7304567"/>
              <a:gd name="connsiteY3" fmla="*/ 3322662 h 3987210"/>
              <a:gd name="connsiteX4" fmla="*/ 6640019 w 7304567"/>
              <a:gd name="connsiteY4" fmla="*/ 3987210 h 3987210"/>
              <a:gd name="connsiteX5" fmla="*/ 664548 w 7304567"/>
              <a:gd name="connsiteY5" fmla="*/ 3987210 h 3987210"/>
              <a:gd name="connsiteX6" fmla="*/ 0 w 7304567"/>
              <a:gd name="connsiteY6" fmla="*/ 3322662 h 3987210"/>
              <a:gd name="connsiteX7" fmla="*/ 0 w 7304567"/>
              <a:gd name="connsiteY7" fmla="*/ 664548 h 3987210"/>
              <a:gd name="connsiteX8" fmla="*/ 664548 w 7304567"/>
              <a:gd name="connsiteY8" fmla="*/ 0 h 398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4567" h="3987210">
                <a:moveTo>
                  <a:pt x="664548" y="0"/>
                </a:moveTo>
                <a:lnTo>
                  <a:pt x="6640019" y="0"/>
                </a:lnTo>
                <a:cubicBezTo>
                  <a:pt x="7007039" y="0"/>
                  <a:pt x="7304567" y="297528"/>
                  <a:pt x="7304567" y="664548"/>
                </a:cubicBezTo>
                <a:lnTo>
                  <a:pt x="7304567" y="3322662"/>
                </a:lnTo>
                <a:cubicBezTo>
                  <a:pt x="7304567" y="3689682"/>
                  <a:pt x="7007039" y="3987210"/>
                  <a:pt x="6640019" y="3987210"/>
                </a:cubicBezTo>
                <a:lnTo>
                  <a:pt x="664548" y="3987210"/>
                </a:lnTo>
                <a:cubicBezTo>
                  <a:pt x="297528" y="3987210"/>
                  <a:pt x="0" y="3689682"/>
                  <a:pt x="0" y="3322662"/>
                </a:cubicBezTo>
                <a:lnTo>
                  <a:pt x="0" y="664548"/>
                </a:lnTo>
                <a:cubicBezTo>
                  <a:pt x="0" y="297528"/>
                  <a:pt x="297528" y="0"/>
                  <a:pt x="664548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26102A4D-DBBE-44DF-AF4B-DB18CA878A52}"/>
              </a:ext>
            </a:extLst>
          </p:cNvPr>
          <p:cNvSpPr/>
          <p:nvPr/>
        </p:nvSpPr>
        <p:spPr>
          <a:xfrm>
            <a:off x="7770851" y="1792075"/>
            <a:ext cx="4180148" cy="3806456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4B4CCB2-DC70-4F79-9790-7C6B03E0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08" t="4517" r="7751" b="4517"/>
          <a:stretch>
            <a:fillRect/>
          </a:stretch>
        </p:blipFill>
        <p:spPr>
          <a:xfrm>
            <a:off x="8211106" y="2188312"/>
            <a:ext cx="3044456" cy="3776554"/>
          </a:xfrm>
          <a:custGeom>
            <a:avLst/>
            <a:gdLst>
              <a:gd name="connsiteX0" fmla="*/ 604296 w 3625702"/>
              <a:gd name="connsiteY0" fmla="*/ 0 h 4497572"/>
              <a:gd name="connsiteX1" fmla="*/ 3021406 w 3625702"/>
              <a:gd name="connsiteY1" fmla="*/ 0 h 4497572"/>
              <a:gd name="connsiteX2" fmla="*/ 3625702 w 3625702"/>
              <a:gd name="connsiteY2" fmla="*/ 604296 h 4497572"/>
              <a:gd name="connsiteX3" fmla="*/ 3625702 w 3625702"/>
              <a:gd name="connsiteY3" fmla="*/ 3893276 h 4497572"/>
              <a:gd name="connsiteX4" fmla="*/ 3021406 w 3625702"/>
              <a:gd name="connsiteY4" fmla="*/ 4497572 h 4497572"/>
              <a:gd name="connsiteX5" fmla="*/ 604296 w 3625702"/>
              <a:gd name="connsiteY5" fmla="*/ 4497572 h 4497572"/>
              <a:gd name="connsiteX6" fmla="*/ 0 w 3625702"/>
              <a:gd name="connsiteY6" fmla="*/ 3893276 h 4497572"/>
              <a:gd name="connsiteX7" fmla="*/ 0 w 3625702"/>
              <a:gd name="connsiteY7" fmla="*/ 604296 h 4497572"/>
              <a:gd name="connsiteX8" fmla="*/ 604296 w 3625702"/>
              <a:gd name="connsiteY8" fmla="*/ 0 h 4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5702" h="4497572">
                <a:moveTo>
                  <a:pt x="604296" y="0"/>
                </a:moveTo>
                <a:lnTo>
                  <a:pt x="3021406" y="0"/>
                </a:lnTo>
                <a:cubicBezTo>
                  <a:pt x="3355149" y="0"/>
                  <a:pt x="3625702" y="270553"/>
                  <a:pt x="3625702" y="604296"/>
                </a:cubicBezTo>
                <a:lnTo>
                  <a:pt x="3625702" y="3893276"/>
                </a:lnTo>
                <a:cubicBezTo>
                  <a:pt x="3625702" y="4227019"/>
                  <a:pt x="3355149" y="4497572"/>
                  <a:pt x="3021406" y="4497572"/>
                </a:cubicBezTo>
                <a:lnTo>
                  <a:pt x="604296" y="4497572"/>
                </a:lnTo>
                <a:cubicBezTo>
                  <a:pt x="270553" y="4497572"/>
                  <a:pt x="0" y="4227019"/>
                  <a:pt x="0" y="3893276"/>
                </a:cubicBezTo>
                <a:lnTo>
                  <a:pt x="0" y="604296"/>
                </a:lnTo>
                <a:cubicBezTo>
                  <a:pt x="0" y="270553"/>
                  <a:pt x="270553" y="0"/>
                  <a:pt x="60429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EE9BF290-4355-48CC-83E9-33191D607205}"/>
              </a:ext>
            </a:extLst>
          </p:cNvPr>
          <p:cNvGrpSpPr/>
          <p:nvPr/>
        </p:nvGrpSpPr>
        <p:grpSpPr>
          <a:xfrm>
            <a:off x="2774474" y="5267770"/>
            <a:ext cx="1270993" cy="458025"/>
            <a:chOff x="782325" y="5220779"/>
            <a:chExt cx="1556772" cy="556073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8EADDBE5-B1BD-4E5D-AD63-95AE121BCE2F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Рисунок 25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EB64A14A-D328-4F29-8689-2D8277D8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7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191D97-C46B-4C6D-BFC5-A07BA98718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6706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Знать и различать домашних и диких животных, деревья, цветы, фрукты, овощи, ягоды.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Называть времена года, явления природы, месяцы, дни недели</a:t>
            </a:r>
            <a:r>
              <a:rPr lang="ru-RU" sz="2400" b="1">
                <a:latin typeface="Akrobat SemiBold" panose="00000700000000000000" pitchFamily="2" charset="0"/>
                <a:cs typeface="Arial" panose="020B0604020202020204" pitchFamily="34" charset="0"/>
              </a:rPr>
              <a:t>, </a:t>
            </a:r>
            <a:r>
              <a:rPr lang="ru-RU" sz="2400" b="1" smtClean="0">
                <a:latin typeface="Akrobat SemiBold" panose="00000700000000000000" pitchFamily="2" charset="0"/>
                <a:cs typeface="Arial" panose="020B0604020202020204" pitchFamily="34" charset="0"/>
              </a:rPr>
              <a:t>свою фамилию</a:t>
            </a: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, имя …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Окружающий мир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86F5D8C-9DE3-40B0-8C73-45B25297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6" t="1931" r="6359" b="2917"/>
          <a:stretch>
            <a:fillRect/>
          </a:stretch>
        </p:blipFill>
        <p:spPr>
          <a:xfrm>
            <a:off x="7226598" y="797539"/>
            <a:ext cx="3926955" cy="5262922"/>
          </a:xfrm>
          <a:custGeom>
            <a:avLst/>
            <a:gdLst>
              <a:gd name="connsiteX0" fmla="*/ 671637 w 4029740"/>
              <a:gd name="connsiteY0" fmla="*/ 0 h 5400675"/>
              <a:gd name="connsiteX1" fmla="*/ 3358103 w 4029740"/>
              <a:gd name="connsiteY1" fmla="*/ 0 h 5400675"/>
              <a:gd name="connsiteX2" fmla="*/ 4029740 w 4029740"/>
              <a:gd name="connsiteY2" fmla="*/ 671637 h 5400675"/>
              <a:gd name="connsiteX3" fmla="*/ 4029740 w 4029740"/>
              <a:gd name="connsiteY3" fmla="*/ 4729038 h 5400675"/>
              <a:gd name="connsiteX4" fmla="*/ 3358103 w 4029740"/>
              <a:gd name="connsiteY4" fmla="*/ 5400675 h 5400675"/>
              <a:gd name="connsiteX5" fmla="*/ 671637 w 4029740"/>
              <a:gd name="connsiteY5" fmla="*/ 5400675 h 5400675"/>
              <a:gd name="connsiteX6" fmla="*/ 0 w 4029740"/>
              <a:gd name="connsiteY6" fmla="*/ 4729038 h 5400675"/>
              <a:gd name="connsiteX7" fmla="*/ 0 w 4029740"/>
              <a:gd name="connsiteY7" fmla="*/ 671637 h 5400675"/>
              <a:gd name="connsiteX8" fmla="*/ 671637 w 4029740"/>
              <a:gd name="connsiteY8" fmla="*/ 0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9740" h="5400675">
                <a:moveTo>
                  <a:pt x="671637" y="0"/>
                </a:moveTo>
                <a:lnTo>
                  <a:pt x="3358103" y="0"/>
                </a:lnTo>
                <a:cubicBezTo>
                  <a:pt x="3729038" y="0"/>
                  <a:pt x="4029740" y="300702"/>
                  <a:pt x="4029740" y="671637"/>
                </a:cubicBezTo>
                <a:lnTo>
                  <a:pt x="4029740" y="4729038"/>
                </a:lnTo>
                <a:cubicBezTo>
                  <a:pt x="4029740" y="5099973"/>
                  <a:pt x="3729038" y="5400675"/>
                  <a:pt x="3358103" y="5400675"/>
                </a:cubicBezTo>
                <a:lnTo>
                  <a:pt x="671637" y="5400675"/>
                </a:lnTo>
                <a:cubicBezTo>
                  <a:pt x="300702" y="5400675"/>
                  <a:pt x="0" y="5099973"/>
                  <a:pt x="0" y="4729038"/>
                </a:cubicBezTo>
                <a:lnTo>
                  <a:pt x="0" y="671637"/>
                </a:lnTo>
                <a:cubicBezTo>
                  <a:pt x="0" y="300702"/>
                  <a:pt x="300702" y="0"/>
                  <a:pt x="671637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4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23CD912-E090-4B95-B3A7-9E755FE80C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01" b="4643"/>
          <a:stretch>
            <a:fillRect/>
          </a:stretch>
        </p:blipFill>
        <p:spPr>
          <a:xfrm>
            <a:off x="819427" y="891985"/>
            <a:ext cx="7376747" cy="3329140"/>
          </a:xfrm>
          <a:custGeom>
            <a:avLst/>
            <a:gdLst>
              <a:gd name="connsiteX0" fmla="*/ 549384 w 7303842"/>
              <a:gd name="connsiteY0" fmla="*/ 0 h 3296238"/>
              <a:gd name="connsiteX1" fmla="*/ 6754458 w 7303842"/>
              <a:gd name="connsiteY1" fmla="*/ 0 h 3296238"/>
              <a:gd name="connsiteX2" fmla="*/ 7303842 w 7303842"/>
              <a:gd name="connsiteY2" fmla="*/ 549384 h 3296238"/>
              <a:gd name="connsiteX3" fmla="*/ 7303842 w 7303842"/>
              <a:gd name="connsiteY3" fmla="*/ 2746854 h 3296238"/>
              <a:gd name="connsiteX4" fmla="*/ 6754458 w 7303842"/>
              <a:gd name="connsiteY4" fmla="*/ 3296238 h 3296238"/>
              <a:gd name="connsiteX5" fmla="*/ 549384 w 7303842"/>
              <a:gd name="connsiteY5" fmla="*/ 3296238 h 3296238"/>
              <a:gd name="connsiteX6" fmla="*/ 0 w 7303842"/>
              <a:gd name="connsiteY6" fmla="*/ 2746854 h 3296238"/>
              <a:gd name="connsiteX7" fmla="*/ 0 w 7303842"/>
              <a:gd name="connsiteY7" fmla="*/ 549384 h 3296238"/>
              <a:gd name="connsiteX8" fmla="*/ 549384 w 7303842"/>
              <a:gd name="connsiteY8" fmla="*/ 0 h 329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3842" h="3296238">
                <a:moveTo>
                  <a:pt x="549384" y="0"/>
                </a:moveTo>
                <a:lnTo>
                  <a:pt x="6754458" y="0"/>
                </a:lnTo>
                <a:cubicBezTo>
                  <a:pt x="7057874" y="0"/>
                  <a:pt x="7303842" y="245968"/>
                  <a:pt x="7303842" y="549384"/>
                </a:cubicBezTo>
                <a:lnTo>
                  <a:pt x="7303842" y="2746854"/>
                </a:lnTo>
                <a:cubicBezTo>
                  <a:pt x="7303842" y="3050270"/>
                  <a:pt x="7057874" y="3296238"/>
                  <a:pt x="6754458" y="3296238"/>
                </a:cubicBezTo>
                <a:lnTo>
                  <a:pt x="549384" y="3296238"/>
                </a:lnTo>
                <a:cubicBezTo>
                  <a:pt x="245968" y="3296238"/>
                  <a:pt x="0" y="3050270"/>
                  <a:pt x="0" y="2746854"/>
                </a:cubicBezTo>
                <a:lnTo>
                  <a:pt x="0" y="549384"/>
                </a:lnTo>
                <a:cubicBezTo>
                  <a:pt x="0" y="245968"/>
                  <a:pt x="245968" y="0"/>
                  <a:pt x="54938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CC008E-6F48-4D2D-9AEA-C2A55713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57" r="2080" b="4873"/>
          <a:stretch>
            <a:fillRect/>
          </a:stretch>
        </p:blipFill>
        <p:spPr>
          <a:xfrm>
            <a:off x="4189232" y="4583638"/>
            <a:ext cx="7198242" cy="1455656"/>
          </a:xfrm>
          <a:custGeom>
            <a:avLst/>
            <a:gdLst>
              <a:gd name="connsiteX0" fmla="*/ 242614 w 7198242"/>
              <a:gd name="connsiteY0" fmla="*/ 0 h 1455656"/>
              <a:gd name="connsiteX1" fmla="*/ 6955628 w 7198242"/>
              <a:gd name="connsiteY1" fmla="*/ 0 h 1455656"/>
              <a:gd name="connsiteX2" fmla="*/ 7198242 w 7198242"/>
              <a:gd name="connsiteY2" fmla="*/ 242614 h 1455656"/>
              <a:gd name="connsiteX3" fmla="*/ 7198242 w 7198242"/>
              <a:gd name="connsiteY3" fmla="*/ 1213042 h 1455656"/>
              <a:gd name="connsiteX4" fmla="*/ 6955628 w 7198242"/>
              <a:gd name="connsiteY4" fmla="*/ 1455656 h 1455656"/>
              <a:gd name="connsiteX5" fmla="*/ 242614 w 7198242"/>
              <a:gd name="connsiteY5" fmla="*/ 1455656 h 1455656"/>
              <a:gd name="connsiteX6" fmla="*/ 0 w 7198242"/>
              <a:gd name="connsiteY6" fmla="*/ 1213042 h 1455656"/>
              <a:gd name="connsiteX7" fmla="*/ 0 w 7198242"/>
              <a:gd name="connsiteY7" fmla="*/ 242614 h 1455656"/>
              <a:gd name="connsiteX8" fmla="*/ 242614 w 7198242"/>
              <a:gd name="connsiteY8" fmla="*/ 0 h 145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242" h="1455656">
                <a:moveTo>
                  <a:pt x="242614" y="0"/>
                </a:moveTo>
                <a:lnTo>
                  <a:pt x="6955628" y="0"/>
                </a:lnTo>
                <a:cubicBezTo>
                  <a:pt x="7089620" y="0"/>
                  <a:pt x="7198242" y="108622"/>
                  <a:pt x="7198242" y="242614"/>
                </a:cubicBezTo>
                <a:lnTo>
                  <a:pt x="7198242" y="1213042"/>
                </a:lnTo>
                <a:cubicBezTo>
                  <a:pt x="7198242" y="1347034"/>
                  <a:pt x="7089620" y="1455656"/>
                  <a:pt x="6955628" y="1455656"/>
                </a:cubicBezTo>
                <a:lnTo>
                  <a:pt x="242614" y="1455656"/>
                </a:lnTo>
                <a:cubicBezTo>
                  <a:pt x="108622" y="1455656"/>
                  <a:pt x="0" y="1347034"/>
                  <a:pt x="0" y="1213042"/>
                </a:cubicBezTo>
                <a:lnTo>
                  <a:pt x="0" y="242614"/>
                </a:lnTo>
                <a:cubicBezTo>
                  <a:pt x="0" y="108622"/>
                  <a:pt x="108622" y="0"/>
                  <a:pt x="24261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1C1D4753-D8C9-4866-B6F6-32C1E5021099}"/>
              </a:ext>
            </a:extLst>
          </p:cNvPr>
          <p:cNvSpPr/>
          <p:nvPr/>
        </p:nvSpPr>
        <p:spPr>
          <a:xfrm>
            <a:off x="7575390" y="73279"/>
            <a:ext cx="4180148" cy="3444950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386032F-376C-43D5-8E0B-9B328506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0" t="4930" r="3517" b="7868"/>
          <a:stretch>
            <a:fillRect/>
          </a:stretch>
        </p:blipFill>
        <p:spPr>
          <a:xfrm>
            <a:off x="7959521" y="689399"/>
            <a:ext cx="3045180" cy="2443903"/>
          </a:xfrm>
          <a:custGeom>
            <a:avLst/>
            <a:gdLst>
              <a:gd name="connsiteX0" fmla="*/ 446576 w 3338623"/>
              <a:gd name="connsiteY0" fmla="*/ 0 h 2679405"/>
              <a:gd name="connsiteX1" fmla="*/ 2892047 w 3338623"/>
              <a:gd name="connsiteY1" fmla="*/ 0 h 2679405"/>
              <a:gd name="connsiteX2" fmla="*/ 3338623 w 3338623"/>
              <a:gd name="connsiteY2" fmla="*/ 446576 h 2679405"/>
              <a:gd name="connsiteX3" fmla="*/ 3338623 w 3338623"/>
              <a:gd name="connsiteY3" fmla="*/ 2232829 h 2679405"/>
              <a:gd name="connsiteX4" fmla="*/ 2892047 w 3338623"/>
              <a:gd name="connsiteY4" fmla="*/ 2679405 h 2679405"/>
              <a:gd name="connsiteX5" fmla="*/ 446576 w 3338623"/>
              <a:gd name="connsiteY5" fmla="*/ 2679405 h 2679405"/>
              <a:gd name="connsiteX6" fmla="*/ 0 w 3338623"/>
              <a:gd name="connsiteY6" fmla="*/ 2232829 h 2679405"/>
              <a:gd name="connsiteX7" fmla="*/ 0 w 3338623"/>
              <a:gd name="connsiteY7" fmla="*/ 446576 h 2679405"/>
              <a:gd name="connsiteX8" fmla="*/ 446576 w 3338623"/>
              <a:gd name="connsiteY8" fmla="*/ 0 h 2679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8623" h="2679405">
                <a:moveTo>
                  <a:pt x="446576" y="0"/>
                </a:moveTo>
                <a:lnTo>
                  <a:pt x="2892047" y="0"/>
                </a:lnTo>
                <a:cubicBezTo>
                  <a:pt x="3138684" y="0"/>
                  <a:pt x="3338623" y="199939"/>
                  <a:pt x="3338623" y="446576"/>
                </a:cubicBezTo>
                <a:lnTo>
                  <a:pt x="3338623" y="2232829"/>
                </a:lnTo>
                <a:cubicBezTo>
                  <a:pt x="3338623" y="2479466"/>
                  <a:pt x="3138684" y="2679405"/>
                  <a:pt x="2892047" y="2679405"/>
                </a:cubicBezTo>
                <a:lnTo>
                  <a:pt x="446576" y="2679405"/>
                </a:lnTo>
                <a:cubicBezTo>
                  <a:pt x="199939" y="2679405"/>
                  <a:pt x="0" y="2479466"/>
                  <a:pt x="0" y="2232829"/>
                </a:cubicBezTo>
                <a:lnTo>
                  <a:pt x="0" y="446576"/>
                </a:lnTo>
                <a:cubicBezTo>
                  <a:pt x="0" y="199939"/>
                  <a:pt x="199939" y="0"/>
                  <a:pt x="44657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B21EBAC-042B-4E22-B648-19E76D04685B}"/>
              </a:ext>
            </a:extLst>
          </p:cNvPr>
          <p:cNvGrpSpPr/>
          <p:nvPr/>
        </p:nvGrpSpPr>
        <p:grpSpPr>
          <a:xfrm>
            <a:off x="1459120" y="5113110"/>
            <a:ext cx="1270993" cy="458025"/>
            <a:chOff x="782325" y="5220779"/>
            <a:chExt cx="1556772" cy="556073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F836D5E3-FC49-4643-8BFC-89C85AFE7D42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Рисунок 24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1B540FCE-798A-4333-BCB4-B34F80D84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38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ADC29C1-8CE1-4146-A3BF-2A70E604B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6" r="3263" b="1814"/>
          <a:stretch>
            <a:fillRect/>
          </a:stretch>
        </p:blipFill>
        <p:spPr>
          <a:xfrm>
            <a:off x="4511750" y="1051217"/>
            <a:ext cx="3168503" cy="4755568"/>
          </a:xfrm>
          <a:custGeom>
            <a:avLst/>
            <a:gdLst>
              <a:gd name="connsiteX0" fmla="*/ 528084 w 3168503"/>
              <a:gd name="connsiteY0" fmla="*/ 0 h 4755568"/>
              <a:gd name="connsiteX1" fmla="*/ 2640419 w 3168503"/>
              <a:gd name="connsiteY1" fmla="*/ 0 h 4755568"/>
              <a:gd name="connsiteX2" fmla="*/ 2746838 w 3168503"/>
              <a:gd name="connsiteY2" fmla="*/ 10728 h 4755568"/>
              <a:gd name="connsiteX3" fmla="*/ 3168503 w 3168503"/>
              <a:gd name="connsiteY3" fmla="*/ 528093 h 4755568"/>
              <a:gd name="connsiteX4" fmla="*/ 3168503 w 3168503"/>
              <a:gd name="connsiteY4" fmla="*/ 4227474 h 4755568"/>
              <a:gd name="connsiteX5" fmla="*/ 2640409 w 3168503"/>
              <a:gd name="connsiteY5" fmla="*/ 4755568 h 4755568"/>
              <a:gd name="connsiteX6" fmla="*/ 528094 w 3168503"/>
              <a:gd name="connsiteY6" fmla="*/ 4755568 h 4755568"/>
              <a:gd name="connsiteX7" fmla="*/ 0 w 3168503"/>
              <a:gd name="connsiteY7" fmla="*/ 4227474 h 4755568"/>
              <a:gd name="connsiteX8" fmla="*/ 0 w 3168503"/>
              <a:gd name="connsiteY8" fmla="*/ 528093 h 4755568"/>
              <a:gd name="connsiteX9" fmla="*/ 421665 w 3168503"/>
              <a:gd name="connsiteY9" fmla="*/ 10728 h 47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503" h="4755568">
                <a:moveTo>
                  <a:pt x="528084" y="0"/>
                </a:moveTo>
                <a:lnTo>
                  <a:pt x="2640419" y="0"/>
                </a:lnTo>
                <a:lnTo>
                  <a:pt x="2746838" y="10728"/>
                </a:lnTo>
                <a:cubicBezTo>
                  <a:pt x="2987482" y="59971"/>
                  <a:pt x="3168503" y="272892"/>
                  <a:pt x="3168503" y="528093"/>
                </a:cubicBezTo>
                <a:lnTo>
                  <a:pt x="3168503" y="4227474"/>
                </a:lnTo>
                <a:cubicBezTo>
                  <a:pt x="3168503" y="4519132"/>
                  <a:pt x="2932067" y="4755568"/>
                  <a:pt x="2640409" y="4755568"/>
                </a:cubicBezTo>
                <a:lnTo>
                  <a:pt x="528094" y="4755568"/>
                </a:lnTo>
                <a:cubicBezTo>
                  <a:pt x="236436" y="4755568"/>
                  <a:pt x="0" y="4519132"/>
                  <a:pt x="0" y="4227474"/>
                </a:cubicBezTo>
                <a:lnTo>
                  <a:pt x="0" y="528093"/>
                </a:lnTo>
                <a:cubicBezTo>
                  <a:pt x="0" y="272892"/>
                  <a:pt x="181021" y="59971"/>
                  <a:pt x="421665" y="10728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3E5390B-CD51-4C80-A8CA-CFC7F15F39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9" r="2759" b="1814"/>
          <a:stretch>
            <a:fillRect/>
          </a:stretch>
        </p:blipFill>
        <p:spPr>
          <a:xfrm>
            <a:off x="895807" y="1051217"/>
            <a:ext cx="3168503" cy="4755567"/>
          </a:xfrm>
          <a:custGeom>
            <a:avLst/>
            <a:gdLst>
              <a:gd name="connsiteX0" fmla="*/ 528075 w 3168503"/>
              <a:gd name="connsiteY0" fmla="*/ 0 h 4755567"/>
              <a:gd name="connsiteX1" fmla="*/ 2640429 w 3168503"/>
              <a:gd name="connsiteY1" fmla="*/ 0 h 4755567"/>
              <a:gd name="connsiteX2" fmla="*/ 2746839 w 3168503"/>
              <a:gd name="connsiteY2" fmla="*/ 10727 h 4755567"/>
              <a:gd name="connsiteX3" fmla="*/ 3168503 w 3168503"/>
              <a:gd name="connsiteY3" fmla="*/ 528092 h 4755567"/>
              <a:gd name="connsiteX4" fmla="*/ 3168503 w 3168503"/>
              <a:gd name="connsiteY4" fmla="*/ 4227473 h 4755567"/>
              <a:gd name="connsiteX5" fmla="*/ 2640409 w 3168503"/>
              <a:gd name="connsiteY5" fmla="*/ 4755567 h 4755567"/>
              <a:gd name="connsiteX6" fmla="*/ 528094 w 3168503"/>
              <a:gd name="connsiteY6" fmla="*/ 4755567 h 4755567"/>
              <a:gd name="connsiteX7" fmla="*/ 0 w 3168503"/>
              <a:gd name="connsiteY7" fmla="*/ 4227473 h 4755567"/>
              <a:gd name="connsiteX8" fmla="*/ 0 w 3168503"/>
              <a:gd name="connsiteY8" fmla="*/ 528092 h 4755567"/>
              <a:gd name="connsiteX9" fmla="*/ 421665 w 3168503"/>
              <a:gd name="connsiteY9" fmla="*/ 10727 h 47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503" h="4755567">
                <a:moveTo>
                  <a:pt x="528075" y="0"/>
                </a:moveTo>
                <a:lnTo>
                  <a:pt x="2640429" y="0"/>
                </a:lnTo>
                <a:lnTo>
                  <a:pt x="2746839" y="10727"/>
                </a:lnTo>
                <a:cubicBezTo>
                  <a:pt x="2987482" y="59970"/>
                  <a:pt x="3168503" y="272891"/>
                  <a:pt x="3168503" y="528092"/>
                </a:cubicBezTo>
                <a:lnTo>
                  <a:pt x="3168503" y="4227473"/>
                </a:lnTo>
                <a:cubicBezTo>
                  <a:pt x="3168503" y="4519131"/>
                  <a:pt x="2932067" y="4755567"/>
                  <a:pt x="2640409" y="4755567"/>
                </a:cubicBezTo>
                <a:lnTo>
                  <a:pt x="528094" y="4755567"/>
                </a:lnTo>
                <a:cubicBezTo>
                  <a:pt x="236436" y="4755567"/>
                  <a:pt x="0" y="4519131"/>
                  <a:pt x="0" y="4227473"/>
                </a:cubicBezTo>
                <a:lnTo>
                  <a:pt x="0" y="528092"/>
                </a:lnTo>
                <a:cubicBezTo>
                  <a:pt x="0" y="272891"/>
                  <a:pt x="181022" y="59970"/>
                  <a:pt x="421665" y="10727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A732F98-BE79-4C98-9371-EB7F39312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9" r="2759" b="1814"/>
          <a:stretch>
            <a:fillRect/>
          </a:stretch>
        </p:blipFill>
        <p:spPr>
          <a:xfrm>
            <a:off x="8127692" y="1051217"/>
            <a:ext cx="3168503" cy="4755567"/>
          </a:xfrm>
          <a:custGeom>
            <a:avLst/>
            <a:gdLst>
              <a:gd name="connsiteX0" fmla="*/ 528074 w 3168503"/>
              <a:gd name="connsiteY0" fmla="*/ 0 h 4755567"/>
              <a:gd name="connsiteX1" fmla="*/ 2640429 w 3168503"/>
              <a:gd name="connsiteY1" fmla="*/ 0 h 4755567"/>
              <a:gd name="connsiteX2" fmla="*/ 2746838 w 3168503"/>
              <a:gd name="connsiteY2" fmla="*/ 10727 h 4755567"/>
              <a:gd name="connsiteX3" fmla="*/ 3168503 w 3168503"/>
              <a:gd name="connsiteY3" fmla="*/ 528092 h 4755567"/>
              <a:gd name="connsiteX4" fmla="*/ 3168503 w 3168503"/>
              <a:gd name="connsiteY4" fmla="*/ 4227473 h 4755567"/>
              <a:gd name="connsiteX5" fmla="*/ 2640409 w 3168503"/>
              <a:gd name="connsiteY5" fmla="*/ 4755567 h 4755567"/>
              <a:gd name="connsiteX6" fmla="*/ 528094 w 3168503"/>
              <a:gd name="connsiteY6" fmla="*/ 4755567 h 4755567"/>
              <a:gd name="connsiteX7" fmla="*/ 0 w 3168503"/>
              <a:gd name="connsiteY7" fmla="*/ 4227473 h 4755567"/>
              <a:gd name="connsiteX8" fmla="*/ 0 w 3168503"/>
              <a:gd name="connsiteY8" fmla="*/ 528092 h 4755567"/>
              <a:gd name="connsiteX9" fmla="*/ 421665 w 3168503"/>
              <a:gd name="connsiteY9" fmla="*/ 10727 h 4755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68503" h="4755567">
                <a:moveTo>
                  <a:pt x="528074" y="0"/>
                </a:moveTo>
                <a:lnTo>
                  <a:pt x="2640429" y="0"/>
                </a:lnTo>
                <a:lnTo>
                  <a:pt x="2746838" y="10727"/>
                </a:lnTo>
                <a:cubicBezTo>
                  <a:pt x="2987482" y="59970"/>
                  <a:pt x="3168503" y="272891"/>
                  <a:pt x="3168503" y="528092"/>
                </a:cubicBezTo>
                <a:lnTo>
                  <a:pt x="3168503" y="4227473"/>
                </a:lnTo>
                <a:cubicBezTo>
                  <a:pt x="3168503" y="4519131"/>
                  <a:pt x="2932067" y="4755567"/>
                  <a:pt x="2640409" y="4755567"/>
                </a:cubicBezTo>
                <a:lnTo>
                  <a:pt x="528094" y="4755567"/>
                </a:lnTo>
                <a:cubicBezTo>
                  <a:pt x="236436" y="4755567"/>
                  <a:pt x="0" y="4519131"/>
                  <a:pt x="0" y="4227473"/>
                </a:cubicBezTo>
                <a:lnTo>
                  <a:pt x="0" y="528092"/>
                </a:lnTo>
                <a:cubicBezTo>
                  <a:pt x="0" y="272891"/>
                  <a:pt x="181022" y="59970"/>
                  <a:pt x="421665" y="10727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Рисунок 30" descr="Изображение выглядит как текст, Человеческое лицо, мультфильм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BA50815-926A-4801-96C6-6BA85706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031" r="5829" b="4121"/>
          <a:stretch>
            <a:fillRect/>
          </a:stretch>
        </p:blipFill>
        <p:spPr>
          <a:xfrm>
            <a:off x="8491119" y="685652"/>
            <a:ext cx="2601587" cy="3620053"/>
          </a:xfrm>
          <a:custGeom>
            <a:avLst/>
            <a:gdLst>
              <a:gd name="connsiteX0" fmla="*/ 370284 w 2601587"/>
              <a:gd name="connsiteY0" fmla="*/ 0 h 3620053"/>
              <a:gd name="connsiteX1" fmla="*/ 2231303 w 2601587"/>
              <a:gd name="connsiteY1" fmla="*/ 0 h 3620053"/>
              <a:gd name="connsiteX2" fmla="*/ 2601587 w 2601587"/>
              <a:gd name="connsiteY2" fmla="*/ 370284 h 3620053"/>
              <a:gd name="connsiteX3" fmla="*/ 2601587 w 2601587"/>
              <a:gd name="connsiteY3" fmla="*/ 3249769 h 3620053"/>
              <a:gd name="connsiteX4" fmla="*/ 2231303 w 2601587"/>
              <a:gd name="connsiteY4" fmla="*/ 3620053 h 3620053"/>
              <a:gd name="connsiteX5" fmla="*/ 370284 w 2601587"/>
              <a:gd name="connsiteY5" fmla="*/ 3620053 h 3620053"/>
              <a:gd name="connsiteX6" fmla="*/ 0 w 2601587"/>
              <a:gd name="connsiteY6" fmla="*/ 3249769 h 3620053"/>
              <a:gd name="connsiteX7" fmla="*/ 0 w 2601587"/>
              <a:gd name="connsiteY7" fmla="*/ 370284 h 3620053"/>
              <a:gd name="connsiteX8" fmla="*/ 370284 w 2601587"/>
              <a:gd name="connsiteY8" fmla="*/ 0 h 36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1587" h="3620053">
                <a:moveTo>
                  <a:pt x="370284" y="0"/>
                </a:moveTo>
                <a:lnTo>
                  <a:pt x="2231303" y="0"/>
                </a:lnTo>
                <a:cubicBezTo>
                  <a:pt x="2435805" y="0"/>
                  <a:pt x="2601587" y="165782"/>
                  <a:pt x="2601587" y="370284"/>
                </a:cubicBezTo>
                <a:lnTo>
                  <a:pt x="2601587" y="3249769"/>
                </a:lnTo>
                <a:cubicBezTo>
                  <a:pt x="2601587" y="3454271"/>
                  <a:pt x="2435805" y="3620053"/>
                  <a:pt x="2231303" y="3620053"/>
                </a:cubicBezTo>
                <a:lnTo>
                  <a:pt x="370284" y="3620053"/>
                </a:lnTo>
                <a:cubicBezTo>
                  <a:pt x="165782" y="3620053"/>
                  <a:pt x="0" y="3454271"/>
                  <a:pt x="0" y="3249769"/>
                </a:cubicBezTo>
                <a:lnTo>
                  <a:pt x="0" y="370284"/>
                </a:lnTo>
                <a:cubicBezTo>
                  <a:pt x="0" y="165782"/>
                  <a:pt x="165782" y="0"/>
                  <a:pt x="370284" y="0"/>
                </a:cubicBezTo>
                <a:close/>
              </a:path>
            </a:pathLst>
          </a:custGeom>
        </p:spPr>
      </p:pic>
      <p:pic>
        <p:nvPicPr>
          <p:cNvPr id="28" name="Рисунок 27" descr="Изображение выглядит как текст, Человеческое лицо, мультфильм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83A102C-1458-498B-BA64-76A31DA50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265" r="3969" b="3158"/>
          <a:stretch>
            <a:fillRect/>
          </a:stretch>
        </p:blipFill>
        <p:spPr>
          <a:xfrm>
            <a:off x="4687935" y="685652"/>
            <a:ext cx="2664671" cy="3620053"/>
          </a:xfrm>
          <a:custGeom>
            <a:avLst/>
            <a:gdLst>
              <a:gd name="connsiteX0" fmla="*/ 379263 w 2664671"/>
              <a:gd name="connsiteY0" fmla="*/ 0 h 3620053"/>
              <a:gd name="connsiteX1" fmla="*/ 2285408 w 2664671"/>
              <a:gd name="connsiteY1" fmla="*/ 0 h 3620053"/>
              <a:gd name="connsiteX2" fmla="*/ 2664671 w 2664671"/>
              <a:gd name="connsiteY2" fmla="*/ 379263 h 3620053"/>
              <a:gd name="connsiteX3" fmla="*/ 2664671 w 2664671"/>
              <a:gd name="connsiteY3" fmla="*/ 3240790 h 3620053"/>
              <a:gd name="connsiteX4" fmla="*/ 2285408 w 2664671"/>
              <a:gd name="connsiteY4" fmla="*/ 3620053 h 3620053"/>
              <a:gd name="connsiteX5" fmla="*/ 379263 w 2664671"/>
              <a:gd name="connsiteY5" fmla="*/ 3620053 h 3620053"/>
              <a:gd name="connsiteX6" fmla="*/ 0 w 2664671"/>
              <a:gd name="connsiteY6" fmla="*/ 3240790 h 3620053"/>
              <a:gd name="connsiteX7" fmla="*/ 0 w 2664671"/>
              <a:gd name="connsiteY7" fmla="*/ 379263 h 3620053"/>
              <a:gd name="connsiteX8" fmla="*/ 379263 w 2664671"/>
              <a:gd name="connsiteY8" fmla="*/ 0 h 36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4671" h="3620053">
                <a:moveTo>
                  <a:pt x="379263" y="0"/>
                </a:moveTo>
                <a:lnTo>
                  <a:pt x="2285408" y="0"/>
                </a:lnTo>
                <a:cubicBezTo>
                  <a:pt x="2494869" y="0"/>
                  <a:pt x="2664671" y="169802"/>
                  <a:pt x="2664671" y="379263"/>
                </a:cubicBezTo>
                <a:lnTo>
                  <a:pt x="2664671" y="3240790"/>
                </a:lnTo>
                <a:cubicBezTo>
                  <a:pt x="2664671" y="3450251"/>
                  <a:pt x="2494869" y="3620053"/>
                  <a:pt x="2285408" y="3620053"/>
                </a:cubicBezTo>
                <a:lnTo>
                  <a:pt x="379263" y="3620053"/>
                </a:lnTo>
                <a:cubicBezTo>
                  <a:pt x="169802" y="3620053"/>
                  <a:pt x="0" y="3450251"/>
                  <a:pt x="0" y="3240790"/>
                </a:cubicBezTo>
                <a:lnTo>
                  <a:pt x="0" y="379263"/>
                </a:lnTo>
                <a:cubicBezTo>
                  <a:pt x="0" y="169802"/>
                  <a:pt x="169802" y="0"/>
                  <a:pt x="379263" y="0"/>
                </a:cubicBezTo>
                <a:close/>
              </a:path>
            </a:pathLst>
          </a:custGeom>
        </p:spPr>
      </p:pic>
      <p:pic>
        <p:nvPicPr>
          <p:cNvPr id="24" name="Рисунок 23" descr="Изображение выглядит как текст, Человеческое лицо, мультфильм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8702DF4-F0E0-4899-9D29-8A2E375F2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2860" b="2610"/>
          <a:stretch>
            <a:fillRect/>
          </a:stretch>
        </p:blipFill>
        <p:spPr>
          <a:xfrm>
            <a:off x="947836" y="685652"/>
            <a:ext cx="2601586" cy="3535760"/>
          </a:xfrm>
          <a:custGeom>
            <a:avLst/>
            <a:gdLst>
              <a:gd name="connsiteX0" fmla="*/ 137737 w 2601586"/>
              <a:gd name="connsiteY0" fmla="*/ 0 h 3535760"/>
              <a:gd name="connsiteX1" fmla="*/ 2463849 w 2601586"/>
              <a:gd name="connsiteY1" fmla="*/ 0 h 3535760"/>
              <a:gd name="connsiteX2" fmla="*/ 2493132 w 2601586"/>
              <a:gd name="connsiteY2" fmla="*/ 24161 h 3535760"/>
              <a:gd name="connsiteX3" fmla="*/ 2601586 w 2601586"/>
              <a:gd name="connsiteY3" fmla="*/ 285991 h 3535760"/>
              <a:gd name="connsiteX4" fmla="*/ 2601586 w 2601586"/>
              <a:gd name="connsiteY4" fmla="*/ 3165476 h 3535760"/>
              <a:gd name="connsiteX5" fmla="*/ 2231302 w 2601586"/>
              <a:gd name="connsiteY5" fmla="*/ 3535760 h 3535760"/>
              <a:gd name="connsiteX6" fmla="*/ 370284 w 2601586"/>
              <a:gd name="connsiteY6" fmla="*/ 3535760 h 3535760"/>
              <a:gd name="connsiteX7" fmla="*/ 0 w 2601586"/>
              <a:gd name="connsiteY7" fmla="*/ 3165476 h 3535760"/>
              <a:gd name="connsiteX8" fmla="*/ 0 w 2601586"/>
              <a:gd name="connsiteY8" fmla="*/ 285991 h 3535760"/>
              <a:gd name="connsiteX9" fmla="*/ 108454 w 2601586"/>
              <a:gd name="connsiteY9" fmla="*/ 24161 h 3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1586" h="3535760">
                <a:moveTo>
                  <a:pt x="137737" y="0"/>
                </a:moveTo>
                <a:lnTo>
                  <a:pt x="2463849" y="0"/>
                </a:lnTo>
                <a:lnTo>
                  <a:pt x="2493132" y="24161"/>
                </a:lnTo>
                <a:cubicBezTo>
                  <a:pt x="2560141" y="91169"/>
                  <a:pt x="2601586" y="183740"/>
                  <a:pt x="2601586" y="285991"/>
                </a:cubicBezTo>
                <a:lnTo>
                  <a:pt x="2601586" y="3165476"/>
                </a:lnTo>
                <a:cubicBezTo>
                  <a:pt x="2601586" y="3369978"/>
                  <a:pt x="2435804" y="3535760"/>
                  <a:pt x="2231302" y="3535760"/>
                </a:cubicBezTo>
                <a:lnTo>
                  <a:pt x="370284" y="3535760"/>
                </a:lnTo>
                <a:cubicBezTo>
                  <a:pt x="165782" y="3535760"/>
                  <a:pt x="0" y="3369978"/>
                  <a:pt x="0" y="3165476"/>
                </a:cubicBezTo>
                <a:lnTo>
                  <a:pt x="0" y="285991"/>
                </a:lnTo>
                <a:cubicBezTo>
                  <a:pt x="0" y="183740"/>
                  <a:pt x="41446" y="91169"/>
                  <a:pt x="108454" y="24161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851AE-CBAD-4D73-B28B-632A4000A61E}"/>
              </a:ext>
            </a:extLst>
          </p:cNvPr>
          <p:cNvSpPr txBox="1"/>
          <p:nvPr/>
        </p:nvSpPr>
        <p:spPr>
          <a:xfrm>
            <a:off x="708839" y="4989024"/>
            <a:ext cx="746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Серия рабочих тетрадей</a:t>
            </a:r>
            <a:b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</a:b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«К школе готов»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C886F1D-6696-4D7B-8814-CEB7E15B6064}"/>
              </a:ext>
            </a:extLst>
          </p:cNvPr>
          <p:cNvSpPr/>
          <p:nvPr/>
        </p:nvSpPr>
        <p:spPr>
          <a:xfrm>
            <a:off x="1711837" y="3291111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62E4D861-9425-4D08-A804-930DD081B9E2}"/>
              </a:ext>
            </a:extLst>
          </p:cNvPr>
          <p:cNvSpPr/>
          <p:nvPr/>
        </p:nvSpPr>
        <p:spPr>
          <a:xfrm>
            <a:off x="1977650" y="3524697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7AA426D-0933-40A2-8AA7-A4927BE46411}"/>
              </a:ext>
            </a:extLst>
          </p:cNvPr>
          <p:cNvSpPr/>
          <p:nvPr/>
        </p:nvSpPr>
        <p:spPr>
          <a:xfrm>
            <a:off x="542614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E9D27E15-0252-42C1-A95C-0EF89754FF2F}"/>
              </a:ext>
            </a:extLst>
          </p:cNvPr>
          <p:cNvSpPr/>
          <p:nvPr/>
        </p:nvSpPr>
        <p:spPr>
          <a:xfrm>
            <a:off x="5691960" y="3511710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97307148-CCE6-4C72-87C4-1AEBDA4654B4}"/>
              </a:ext>
            </a:extLst>
          </p:cNvPr>
          <p:cNvSpPr/>
          <p:nvPr/>
        </p:nvSpPr>
        <p:spPr>
          <a:xfrm>
            <a:off x="914045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941D2A2C-9347-4CE2-84C5-58A4BA2B0588}"/>
              </a:ext>
            </a:extLst>
          </p:cNvPr>
          <p:cNvSpPr/>
          <p:nvPr/>
        </p:nvSpPr>
        <p:spPr>
          <a:xfrm>
            <a:off x="9406270" y="3553325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2A289E-E6DA-4CD6-8B3A-2CA4D17037E0}"/>
              </a:ext>
            </a:extLst>
          </p:cNvPr>
          <p:cNvSpPr txBox="1"/>
          <p:nvPr/>
        </p:nvSpPr>
        <p:spPr>
          <a:xfrm>
            <a:off x="2036616" y="3681540"/>
            <a:ext cx="149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Развитие речи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E45790-386D-44A1-8F5C-3CE78AC2D8E3}"/>
              </a:ext>
            </a:extLst>
          </p:cNvPr>
          <p:cNvSpPr txBox="1"/>
          <p:nvPr/>
        </p:nvSpPr>
        <p:spPr>
          <a:xfrm>
            <a:off x="5750925" y="3681540"/>
            <a:ext cx="190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Учимся считать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EFEF84-AB2F-4963-BB0D-C359918151C1}"/>
              </a:ext>
            </a:extLst>
          </p:cNvPr>
          <p:cNvSpPr txBox="1"/>
          <p:nvPr/>
        </p:nvSpPr>
        <p:spPr>
          <a:xfrm>
            <a:off x="9465235" y="3681540"/>
            <a:ext cx="190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Мир вокруг меня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72A333FD-AAEB-4BD0-A1DB-8FE77F8DBC25}"/>
              </a:ext>
            </a:extLst>
          </p:cNvPr>
          <p:cNvGrpSpPr/>
          <p:nvPr/>
        </p:nvGrpSpPr>
        <p:grpSpPr>
          <a:xfrm flipH="1">
            <a:off x="9974710" y="5495444"/>
            <a:ext cx="1270993" cy="458025"/>
            <a:chOff x="782325" y="5220779"/>
            <a:chExt cx="1556772" cy="556073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xmlns="" id="{76CDDC87-A638-4C15-89F6-A59483094BC4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A9F4A2C3-64D6-4F36-8BE7-F25BC80BA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9534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CCEDFE-99EA-426D-B255-DBA0924AE881}"/>
              </a:ext>
            </a:extLst>
          </p:cNvPr>
          <p:cNvSpPr txBox="1"/>
          <p:nvPr/>
        </p:nvSpPr>
        <p:spPr>
          <a:xfrm>
            <a:off x="686602" y="581169"/>
            <a:ext cx="567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Говорят специалисты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BEC2E6-4CA1-46BE-A9E9-580759043D05}"/>
              </a:ext>
            </a:extLst>
          </p:cNvPr>
          <p:cNvSpPr txBox="1"/>
          <p:nvPr/>
        </p:nvSpPr>
        <p:spPr>
          <a:xfrm>
            <a:off x="718211" y="4261303"/>
            <a:ext cx="5360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Чтение, письмо и счёт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5555314-551A-4414-B84F-F8D54EF24692}"/>
              </a:ext>
            </a:extLst>
          </p:cNvPr>
          <p:cNvSpPr txBox="1"/>
          <p:nvPr/>
        </p:nvSpPr>
        <p:spPr>
          <a:xfrm>
            <a:off x="728844" y="4799211"/>
            <a:ext cx="5360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Akrobat SemiBold" panose="00000700000000000000" pitchFamily="2" charset="0"/>
                <a:cs typeface="Arial" panose="020B0604020202020204" pitchFamily="34" charset="0"/>
              </a:rPr>
              <a:t>Это не просто навыки, а психические функции…</a:t>
            </a:r>
          </a:p>
          <a:p>
            <a:r>
              <a:rPr lang="ru-RU" sz="2100" b="1" dirty="0">
                <a:latin typeface="Akrobat SemiBold" panose="00000700000000000000" pitchFamily="2" charset="0"/>
                <a:cs typeface="Arial" panose="020B0604020202020204" pitchFamily="34" charset="0"/>
              </a:rPr>
              <a:t>Чтение и письмо созревают в норме к концу второго класса. За 2-3 месяца научиться читать предложения и тексты качественно нереально. </a:t>
            </a:r>
            <a:endParaRPr lang="en-US" sz="21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D666D38-4EE6-4656-9A64-DA291DBB44FD}"/>
              </a:ext>
            </a:extLst>
          </p:cNvPr>
          <p:cNvSpPr txBox="1"/>
          <p:nvPr/>
        </p:nvSpPr>
        <p:spPr>
          <a:xfrm>
            <a:off x="5996411" y="4250670"/>
            <a:ext cx="5360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Ручка и карандаш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2E6BE9D-DABF-4EC4-8A34-A56549EF26E9}"/>
              </a:ext>
            </a:extLst>
          </p:cNvPr>
          <p:cNvSpPr txBox="1"/>
          <p:nvPr/>
        </p:nvSpPr>
        <p:spPr>
          <a:xfrm>
            <a:off x="6007044" y="4788578"/>
            <a:ext cx="5561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Akrobat SemiBold" panose="00000700000000000000" pitchFamily="2" charset="0"/>
                <a:cs typeface="Arial" panose="020B0604020202020204" pitchFamily="34" charset="0"/>
              </a:rPr>
              <a:t>Чтобы правильно их держать, нужно иметь созревшие моторные и пространственные функции. Если что-то из этого отклоняется от нормы, то за короткий срок дозреть никак не смогут. </a:t>
            </a:r>
            <a:endParaRPr lang="en-US" sz="21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человек, Человеческое лицо, в помещении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01747A-1421-43A0-BFD3-397702650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3679" r="6623" b="5330"/>
          <a:stretch>
            <a:fillRect/>
          </a:stretch>
        </p:blipFill>
        <p:spPr>
          <a:xfrm>
            <a:off x="1694523" y="1553953"/>
            <a:ext cx="2856296" cy="2271723"/>
          </a:xfrm>
          <a:custGeom>
            <a:avLst/>
            <a:gdLst>
              <a:gd name="connsiteX0" fmla="*/ 378628 w 2856296"/>
              <a:gd name="connsiteY0" fmla="*/ 0 h 2271723"/>
              <a:gd name="connsiteX1" fmla="*/ 2477668 w 2856296"/>
              <a:gd name="connsiteY1" fmla="*/ 0 h 2271723"/>
              <a:gd name="connsiteX2" fmla="*/ 2856296 w 2856296"/>
              <a:gd name="connsiteY2" fmla="*/ 378628 h 2271723"/>
              <a:gd name="connsiteX3" fmla="*/ 2856296 w 2856296"/>
              <a:gd name="connsiteY3" fmla="*/ 1893095 h 2271723"/>
              <a:gd name="connsiteX4" fmla="*/ 2477668 w 2856296"/>
              <a:gd name="connsiteY4" fmla="*/ 2271723 h 2271723"/>
              <a:gd name="connsiteX5" fmla="*/ 378628 w 2856296"/>
              <a:gd name="connsiteY5" fmla="*/ 2271723 h 2271723"/>
              <a:gd name="connsiteX6" fmla="*/ 0 w 2856296"/>
              <a:gd name="connsiteY6" fmla="*/ 1893095 h 2271723"/>
              <a:gd name="connsiteX7" fmla="*/ 0 w 2856296"/>
              <a:gd name="connsiteY7" fmla="*/ 378628 h 2271723"/>
              <a:gd name="connsiteX8" fmla="*/ 378628 w 2856296"/>
              <a:gd name="connsiteY8" fmla="*/ 0 h 227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6296" h="2271723">
                <a:moveTo>
                  <a:pt x="378628" y="0"/>
                </a:moveTo>
                <a:lnTo>
                  <a:pt x="2477668" y="0"/>
                </a:lnTo>
                <a:cubicBezTo>
                  <a:pt x="2686778" y="0"/>
                  <a:pt x="2856296" y="169518"/>
                  <a:pt x="2856296" y="378628"/>
                </a:cubicBezTo>
                <a:lnTo>
                  <a:pt x="2856296" y="1893095"/>
                </a:lnTo>
                <a:cubicBezTo>
                  <a:pt x="2856296" y="2102205"/>
                  <a:pt x="2686778" y="2271723"/>
                  <a:pt x="2477668" y="2271723"/>
                </a:cubicBezTo>
                <a:lnTo>
                  <a:pt x="378628" y="2271723"/>
                </a:lnTo>
                <a:cubicBezTo>
                  <a:pt x="169518" y="2271723"/>
                  <a:pt x="0" y="2102205"/>
                  <a:pt x="0" y="1893095"/>
                </a:cubicBezTo>
                <a:lnTo>
                  <a:pt x="0" y="378628"/>
                </a:lnTo>
                <a:cubicBezTo>
                  <a:pt x="0" y="169518"/>
                  <a:pt x="169518" y="0"/>
                  <a:pt x="378628" y="0"/>
                </a:cubicBezTo>
                <a:close/>
              </a:path>
            </a:pathLst>
          </a:cu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0FEAD78-AF42-448E-BEA2-6A639B81F06B}"/>
              </a:ext>
            </a:extLst>
          </p:cNvPr>
          <p:cNvGrpSpPr/>
          <p:nvPr/>
        </p:nvGrpSpPr>
        <p:grpSpPr>
          <a:xfrm>
            <a:off x="947648" y="3092261"/>
            <a:ext cx="1557548" cy="1090039"/>
            <a:chOff x="947648" y="3092261"/>
            <a:chExt cx="1557548" cy="1090039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xmlns="" id="{5CD60BD2-7849-4DE2-80AB-51C7149A84A3}"/>
                </a:ext>
              </a:extLst>
            </p:cNvPr>
            <p:cNvSpPr/>
            <p:nvPr/>
          </p:nvSpPr>
          <p:spPr>
            <a:xfrm>
              <a:off x="947648" y="3092261"/>
              <a:ext cx="1557548" cy="962600"/>
            </a:xfrm>
            <a:prstGeom prst="roundRect">
              <a:avLst>
                <a:gd name="adj" fmla="val 2903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xmlns="" id="{0C577D7C-6820-46FE-A313-E6CD90538CED}"/>
                </a:ext>
              </a:extLst>
            </p:cNvPr>
            <p:cNvSpPr/>
            <p:nvPr/>
          </p:nvSpPr>
          <p:spPr>
            <a:xfrm>
              <a:off x="1411610" y="3318300"/>
              <a:ext cx="864000" cy="864000"/>
            </a:xfrm>
            <a:prstGeom prst="roundRect">
              <a:avLst>
                <a:gd name="adj" fmla="val 28006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376D1E8D-AC26-4CBF-A4E5-802FEB5AE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033" y="3423723"/>
              <a:ext cx="653155" cy="653155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человек, Человеческое лицо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ABA38735-4CA2-41A4-AB45-80C65A5FC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532" r="1421" b="889"/>
          <a:stretch>
            <a:fillRect/>
          </a:stretch>
        </p:blipFill>
        <p:spPr>
          <a:xfrm>
            <a:off x="7769561" y="1575610"/>
            <a:ext cx="2856296" cy="2271723"/>
          </a:xfrm>
          <a:custGeom>
            <a:avLst/>
            <a:gdLst>
              <a:gd name="connsiteX0" fmla="*/ 378628 w 2856296"/>
              <a:gd name="connsiteY0" fmla="*/ 0 h 2271723"/>
              <a:gd name="connsiteX1" fmla="*/ 2477668 w 2856296"/>
              <a:gd name="connsiteY1" fmla="*/ 0 h 2271723"/>
              <a:gd name="connsiteX2" fmla="*/ 2856296 w 2856296"/>
              <a:gd name="connsiteY2" fmla="*/ 378628 h 2271723"/>
              <a:gd name="connsiteX3" fmla="*/ 2856296 w 2856296"/>
              <a:gd name="connsiteY3" fmla="*/ 1893095 h 2271723"/>
              <a:gd name="connsiteX4" fmla="*/ 2477668 w 2856296"/>
              <a:gd name="connsiteY4" fmla="*/ 2271723 h 2271723"/>
              <a:gd name="connsiteX5" fmla="*/ 378628 w 2856296"/>
              <a:gd name="connsiteY5" fmla="*/ 2271723 h 2271723"/>
              <a:gd name="connsiteX6" fmla="*/ 0 w 2856296"/>
              <a:gd name="connsiteY6" fmla="*/ 1893095 h 2271723"/>
              <a:gd name="connsiteX7" fmla="*/ 0 w 2856296"/>
              <a:gd name="connsiteY7" fmla="*/ 378628 h 2271723"/>
              <a:gd name="connsiteX8" fmla="*/ 378628 w 2856296"/>
              <a:gd name="connsiteY8" fmla="*/ 0 h 227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6296" h="2271723">
                <a:moveTo>
                  <a:pt x="378628" y="0"/>
                </a:moveTo>
                <a:lnTo>
                  <a:pt x="2477668" y="0"/>
                </a:lnTo>
                <a:cubicBezTo>
                  <a:pt x="2686778" y="0"/>
                  <a:pt x="2856296" y="169518"/>
                  <a:pt x="2856296" y="378628"/>
                </a:cubicBezTo>
                <a:lnTo>
                  <a:pt x="2856296" y="1893095"/>
                </a:lnTo>
                <a:cubicBezTo>
                  <a:pt x="2856296" y="2102205"/>
                  <a:pt x="2686778" y="2271723"/>
                  <a:pt x="2477668" y="2271723"/>
                </a:cubicBezTo>
                <a:lnTo>
                  <a:pt x="378628" y="2271723"/>
                </a:lnTo>
                <a:cubicBezTo>
                  <a:pt x="169518" y="2271723"/>
                  <a:pt x="0" y="2102205"/>
                  <a:pt x="0" y="1893095"/>
                </a:cubicBezTo>
                <a:lnTo>
                  <a:pt x="0" y="378628"/>
                </a:lnTo>
                <a:cubicBezTo>
                  <a:pt x="0" y="169518"/>
                  <a:pt x="169518" y="0"/>
                  <a:pt x="378628" y="0"/>
                </a:cubicBezTo>
                <a:close/>
              </a:path>
            </a:pathLst>
          </a:custGeom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D0647995-8785-4591-A508-9C5D18045C4C}"/>
              </a:ext>
            </a:extLst>
          </p:cNvPr>
          <p:cNvGrpSpPr/>
          <p:nvPr/>
        </p:nvGrpSpPr>
        <p:grpSpPr>
          <a:xfrm>
            <a:off x="7119070" y="3090210"/>
            <a:ext cx="1557548" cy="1090039"/>
            <a:chOff x="947648" y="3092261"/>
            <a:chExt cx="1557548" cy="1090039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xmlns="" id="{8B4DB0A7-F8B6-433B-A98B-9805281B8A08}"/>
                </a:ext>
              </a:extLst>
            </p:cNvPr>
            <p:cNvSpPr/>
            <p:nvPr/>
          </p:nvSpPr>
          <p:spPr>
            <a:xfrm>
              <a:off x="947648" y="3092261"/>
              <a:ext cx="1557548" cy="962600"/>
            </a:xfrm>
            <a:prstGeom prst="roundRect">
              <a:avLst>
                <a:gd name="adj" fmla="val 2903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xmlns="" id="{B7CF28C8-A9E1-436A-8CEB-567E87CBCECA}"/>
                </a:ext>
              </a:extLst>
            </p:cNvPr>
            <p:cNvSpPr/>
            <p:nvPr/>
          </p:nvSpPr>
          <p:spPr>
            <a:xfrm>
              <a:off x="1411610" y="3318300"/>
              <a:ext cx="864000" cy="864000"/>
            </a:xfrm>
            <a:prstGeom prst="roundRect">
              <a:avLst>
                <a:gd name="adj" fmla="val 28006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9826EA0B-726D-4E8B-9B05-B71C2765C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033" y="3423723"/>
              <a:ext cx="653155" cy="653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4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Рисунок 16" descr="Изображение выглядит как текст, диаграмма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4D7C566-724A-4BEE-9E4A-FE722942F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"/>
          <a:stretch>
            <a:fillRect/>
          </a:stretch>
        </p:blipFill>
        <p:spPr>
          <a:xfrm>
            <a:off x="1371046" y="728664"/>
            <a:ext cx="3817642" cy="5256534"/>
          </a:xfrm>
          <a:custGeom>
            <a:avLst/>
            <a:gdLst>
              <a:gd name="connsiteX0" fmla="*/ 636286 w 3817642"/>
              <a:gd name="connsiteY0" fmla="*/ 0 h 5256534"/>
              <a:gd name="connsiteX1" fmla="*/ 3181356 w 3817642"/>
              <a:gd name="connsiteY1" fmla="*/ 0 h 5256534"/>
              <a:gd name="connsiteX2" fmla="*/ 3817642 w 3817642"/>
              <a:gd name="connsiteY2" fmla="*/ 636286 h 5256534"/>
              <a:gd name="connsiteX3" fmla="*/ 3817642 w 3817642"/>
              <a:gd name="connsiteY3" fmla="*/ 4620248 h 5256534"/>
              <a:gd name="connsiteX4" fmla="*/ 3181356 w 3817642"/>
              <a:gd name="connsiteY4" fmla="*/ 5256534 h 5256534"/>
              <a:gd name="connsiteX5" fmla="*/ 636286 w 3817642"/>
              <a:gd name="connsiteY5" fmla="*/ 5256534 h 5256534"/>
              <a:gd name="connsiteX6" fmla="*/ 0 w 3817642"/>
              <a:gd name="connsiteY6" fmla="*/ 4620248 h 5256534"/>
              <a:gd name="connsiteX7" fmla="*/ 0 w 3817642"/>
              <a:gd name="connsiteY7" fmla="*/ 636286 h 5256534"/>
              <a:gd name="connsiteX8" fmla="*/ 636286 w 3817642"/>
              <a:gd name="connsiteY8" fmla="*/ 0 h 525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7642" h="5256534">
                <a:moveTo>
                  <a:pt x="636286" y="0"/>
                </a:moveTo>
                <a:lnTo>
                  <a:pt x="3181356" y="0"/>
                </a:lnTo>
                <a:cubicBezTo>
                  <a:pt x="3532767" y="0"/>
                  <a:pt x="3817642" y="284875"/>
                  <a:pt x="3817642" y="636286"/>
                </a:cubicBezTo>
                <a:lnTo>
                  <a:pt x="3817642" y="4620248"/>
                </a:lnTo>
                <a:cubicBezTo>
                  <a:pt x="3817642" y="4971659"/>
                  <a:pt x="3532767" y="5256534"/>
                  <a:pt x="3181356" y="5256534"/>
                </a:cubicBezTo>
                <a:lnTo>
                  <a:pt x="636286" y="5256534"/>
                </a:lnTo>
                <a:cubicBezTo>
                  <a:pt x="284875" y="5256534"/>
                  <a:pt x="0" y="4971659"/>
                  <a:pt x="0" y="4620248"/>
                </a:cubicBezTo>
                <a:lnTo>
                  <a:pt x="0" y="636286"/>
                </a:lnTo>
                <a:cubicBezTo>
                  <a:pt x="0" y="284875"/>
                  <a:pt x="284875" y="0"/>
                  <a:pt x="63628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1" name="Рисунок 20" descr="Изображение выглядит как текст, диаграмма, снимок экрана, шабл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9FAF104D-D182-4758-AC2C-4FD76B058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45"/>
          <a:stretch>
            <a:fillRect/>
          </a:stretch>
        </p:blipFill>
        <p:spPr>
          <a:xfrm>
            <a:off x="7003314" y="729845"/>
            <a:ext cx="3817640" cy="5254173"/>
          </a:xfrm>
          <a:custGeom>
            <a:avLst/>
            <a:gdLst>
              <a:gd name="connsiteX0" fmla="*/ 636286 w 3817640"/>
              <a:gd name="connsiteY0" fmla="*/ 0 h 5254173"/>
              <a:gd name="connsiteX1" fmla="*/ 3181356 w 3817640"/>
              <a:gd name="connsiteY1" fmla="*/ 0 h 5254173"/>
              <a:gd name="connsiteX2" fmla="*/ 3804715 w 3817640"/>
              <a:gd name="connsiteY2" fmla="*/ 508052 h 5254173"/>
              <a:gd name="connsiteX3" fmla="*/ 3817640 w 3817640"/>
              <a:gd name="connsiteY3" fmla="*/ 636266 h 5254173"/>
              <a:gd name="connsiteX4" fmla="*/ 3817640 w 3817640"/>
              <a:gd name="connsiteY4" fmla="*/ 4620268 h 5254173"/>
              <a:gd name="connsiteX5" fmla="*/ 3804715 w 3817640"/>
              <a:gd name="connsiteY5" fmla="*/ 4748482 h 5254173"/>
              <a:gd name="connsiteX6" fmla="*/ 3309590 w 3817640"/>
              <a:gd name="connsiteY6" fmla="*/ 5243607 h 5254173"/>
              <a:gd name="connsiteX7" fmla="*/ 3204776 w 3817640"/>
              <a:gd name="connsiteY7" fmla="*/ 5254173 h 5254173"/>
              <a:gd name="connsiteX8" fmla="*/ 612866 w 3817640"/>
              <a:gd name="connsiteY8" fmla="*/ 5254173 h 5254173"/>
              <a:gd name="connsiteX9" fmla="*/ 508053 w 3817640"/>
              <a:gd name="connsiteY9" fmla="*/ 5243607 h 5254173"/>
              <a:gd name="connsiteX10" fmla="*/ 0 w 3817640"/>
              <a:gd name="connsiteY10" fmla="*/ 4620248 h 5254173"/>
              <a:gd name="connsiteX11" fmla="*/ 0 w 3817640"/>
              <a:gd name="connsiteY11" fmla="*/ 636286 h 5254173"/>
              <a:gd name="connsiteX12" fmla="*/ 636286 w 3817640"/>
              <a:gd name="connsiteY12" fmla="*/ 0 h 52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17640" h="5254173">
                <a:moveTo>
                  <a:pt x="636286" y="0"/>
                </a:moveTo>
                <a:lnTo>
                  <a:pt x="3181356" y="0"/>
                </a:lnTo>
                <a:cubicBezTo>
                  <a:pt x="3488841" y="0"/>
                  <a:pt x="3745384" y="218108"/>
                  <a:pt x="3804715" y="508052"/>
                </a:cubicBezTo>
                <a:lnTo>
                  <a:pt x="3817640" y="636266"/>
                </a:lnTo>
                <a:lnTo>
                  <a:pt x="3817640" y="4620268"/>
                </a:lnTo>
                <a:lnTo>
                  <a:pt x="3804715" y="4748482"/>
                </a:lnTo>
                <a:cubicBezTo>
                  <a:pt x="3753860" y="4997006"/>
                  <a:pt x="3558114" y="5192752"/>
                  <a:pt x="3309590" y="5243607"/>
                </a:cubicBezTo>
                <a:lnTo>
                  <a:pt x="3204776" y="5254173"/>
                </a:lnTo>
                <a:lnTo>
                  <a:pt x="612866" y="5254173"/>
                </a:lnTo>
                <a:lnTo>
                  <a:pt x="508053" y="5243607"/>
                </a:lnTo>
                <a:cubicBezTo>
                  <a:pt x="218108" y="5184276"/>
                  <a:pt x="0" y="4927733"/>
                  <a:pt x="0" y="4620248"/>
                </a:cubicBezTo>
                <a:lnTo>
                  <a:pt x="0" y="636286"/>
                </a:lnTo>
                <a:cubicBezTo>
                  <a:pt x="0" y="284875"/>
                  <a:pt x="284875" y="0"/>
                  <a:pt x="63628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554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Рисунок 12" descr="Изображение выглядит как текст, оригами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1313EBB-38C0-4516-84F9-33B6103B5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r="1425" b="99"/>
          <a:stretch>
            <a:fillRect/>
          </a:stretch>
        </p:blipFill>
        <p:spPr>
          <a:xfrm>
            <a:off x="6641971" y="810905"/>
            <a:ext cx="3817642" cy="5241408"/>
          </a:xfrm>
          <a:custGeom>
            <a:avLst/>
            <a:gdLst>
              <a:gd name="connsiteX0" fmla="*/ 500969 w 3817642"/>
              <a:gd name="connsiteY0" fmla="*/ 0 h 5241408"/>
              <a:gd name="connsiteX1" fmla="*/ 3316674 w 3817642"/>
              <a:gd name="connsiteY1" fmla="*/ 0 h 5241408"/>
              <a:gd name="connsiteX2" fmla="*/ 3429027 w 3817642"/>
              <a:gd name="connsiteY2" fmla="*/ 34877 h 5241408"/>
              <a:gd name="connsiteX3" fmla="*/ 3817642 w 3817642"/>
              <a:gd name="connsiteY3" fmla="*/ 621160 h 5241408"/>
              <a:gd name="connsiteX4" fmla="*/ 3817642 w 3817642"/>
              <a:gd name="connsiteY4" fmla="*/ 4605122 h 5241408"/>
              <a:gd name="connsiteX5" fmla="*/ 3181356 w 3817642"/>
              <a:gd name="connsiteY5" fmla="*/ 5241408 h 5241408"/>
              <a:gd name="connsiteX6" fmla="*/ 636286 w 3817642"/>
              <a:gd name="connsiteY6" fmla="*/ 5241408 h 5241408"/>
              <a:gd name="connsiteX7" fmla="*/ 0 w 3817642"/>
              <a:gd name="connsiteY7" fmla="*/ 4605122 h 5241408"/>
              <a:gd name="connsiteX8" fmla="*/ 0 w 3817642"/>
              <a:gd name="connsiteY8" fmla="*/ 621160 h 5241408"/>
              <a:gd name="connsiteX9" fmla="*/ 388615 w 3817642"/>
              <a:gd name="connsiteY9" fmla="*/ 34877 h 524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7642" h="5241408">
                <a:moveTo>
                  <a:pt x="500969" y="0"/>
                </a:moveTo>
                <a:lnTo>
                  <a:pt x="3316674" y="0"/>
                </a:lnTo>
                <a:lnTo>
                  <a:pt x="3429027" y="34877"/>
                </a:lnTo>
                <a:cubicBezTo>
                  <a:pt x="3657400" y="131470"/>
                  <a:pt x="3817642" y="357602"/>
                  <a:pt x="3817642" y="621160"/>
                </a:cubicBezTo>
                <a:lnTo>
                  <a:pt x="3817642" y="4605122"/>
                </a:lnTo>
                <a:cubicBezTo>
                  <a:pt x="3817642" y="4956533"/>
                  <a:pt x="3532767" y="5241408"/>
                  <a:pt x="3181356" y="5241408"/>
                </a:cubicBezTo>
                <a:lnTo>
                  <a:pt x="636286" y="5241408"/>
                </a:lnTo>
                <a:cubicBezTo>
                  <a:pt x="284875" y="5241408"/>
                  <a:pt x="0" y="4956533"/>
                  <a:pt x="0" y="4605122"/>
                </a:cubicBezTo>
                <a:lnTo>
                  <a:pt x="0" y="621160"/>
                </a:lnTo>
                <a:cubicBezTo>
                  <a:pt x="0" y="357602"/>
                  <a:pt x="160242" y="131470"/>
                  <a:pt x="388615" y="34877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2" name="Рисунок 11" descr="Изображение выглядит как текст, шабл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FC81EBF-8C8F-4716-9BC2-832AE8E60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"/>
          <a:stretch>
            <a:fillRect/>
          </a:stretch>
        </p:blipFill>
        <p:spPr>
          <a:xfrm>
            <a:off x="1325507" y="808296"/>
            <a:ext cx="3817642" cy="5246626"/>
          </a:xfrm>
          <a:custGeom>
            <a:avLst/>
            <a:gdLst>
              <a:gd name="connsiteX0" fmla="*/ 584525 w 3817642"/>
              <a:gd name="connsiteY0" fmla="*/ 0 h 5246626"/>
              <a:gd name="connsiteX1" fmla="*/ 3233118 w 3817642"/>
              <a:gd name="connsiteY1" fmla="*/ 0 h 5246626"/>
              <a:gd name="connsiteX2" fmla="*/ 3309590 w 3817642"/>
              <a:gd name="connsiteY2" fmla="*/ 7709 h 5246626"/>
              <a:gd name="connsiteX3" fmla="*/ 3817642 w 3817642"/>
              <a:gd name="connsiteY3" fmla="*/ 631068 h 5246626"/>
              <a:gd name="connsiteX4" fmla="*/ 3817642 w 3817642"/>
              <a:gd name="connsiteY4" fmla="*/ 4615030 h 5246626"/>
              <a:gd name="connsiteX5" fmla="*/ 3309590 w 3817642"/>
              <a:gd name="connsiteY5" fmla="*/ 5238389 h 5246626"/>
              <a:gd name="connsiteX6" fmla="*/ 3227880 w 3817642"/>
              <a:gd name="connsiteY6" fmla="*/ 5246626 h 5246626"/>
              <a:gd name="connsiteX7" fmla="*/ 589762 w 3817642"/>
              <a:gd name="connsiteY7" fmla="*/ 5246626 h 5246626"/>
              <a:gd name="connsiteX8" fmla="*/ 508052 w 3817642"/>
              <a:gd name="connsiteY8" fmla="*/ 5238389 h 5246626"/>
              <a:gd name="connsiteX9" fmla="*/ 0 w 3817642"/>
              <a:gd name="connsiteY9" fmla="*/ 4615030 h 5246626"/>
              <a:gd name="connsiteX10" fmla="*/ 0 w 3817642"/>
              <a:gd name="connsiteY10" fmla="*/ 631068 h 5246626"/>
              <a:gd name="connsiteX11" fmla="*/ 508052 w 3817642"/>
              <a:gd name="connsiteY11" fmla="*/ 7709 h 524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7642" h="5246626">
                <a:moveTo>
                  <a:pt x="584525" y="0"/>
                </a:moveTo>
                <a:lnTo>
                  <a:pt x="3233118" y="0"/>
                </a:lnTo>
                <a:lnTo>
                  <a:pt x="3309590" y="7709"/>
                </a:lnTo>
                <a:cubicBezTo>
                  <a:pt x="3599535" y="67040"/>
                  <a:pt x="3817642" y="323584"/>
                  <a:pt x="3817642" y="631068"/>
                </a:cubicBezTo>
                <a:lnTo>
                  <a:pt x="3817642" y="4615030"/>
                </a:lnTo>
                <a:cubicBezTo>
                  <a:pt x="3817642" y="4922515"/>
                  <a:pt x="3599535" y="5179058"/>
                  <a:pt x="3309590" y="5238389"/>
                </a:cubicBezTo>
                <a:lnTo>
                  <a:pt x="3227880" y="5246626"/>
                </a:lnTo>
                <a:lnTo>
                  <a:pt x="589762" y="5246626"/>
                </a:lnTo>
                <a:lnTo>
                  <a:pt x="508052" y="5238389"/>
                </a:lnTo>
                <a:cubicBezTo>
                  <a:pt x="218108" y="5179058"/>
                  <a:pt x="0" y="4922515"/>
                  <a:pt x="0" y="4615030"/>
                </a:cubicBezTo>
                <a:lnTo>
                  <a:pt x="0" y="631068"/>
                </a:lnTo>
                <a:cubicBezTo>
                  <a:pt x="0" y="323584"/>
                  <a:pt x="218108" y="67040"/>
                  <a:pt x="508052" y="7709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08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-10633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Рисунок 31" descr="Изображение выглядит как текст, графический дизайн, мультфильм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FC28F5C-B986-4CB7-9805-E3F1D3B0F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847" r="4173" b="3954"/>
          <a:stretch>
            <a:fillRect/>
          </a:stretch>
        </p:blipFill>
        <p:spPr>
          <a:xfrm>
            <a:off x="8565978" y="740804"/>
            <a:ext cx="2588235" cy="3507416"/>
          </a:xfrm>
          <a:custGeom>
            <a:avLst/>
            <a:gdLst>
              <a:gd name="connsiteX0" fmla="*/ 240007 w 2588235"/>
              <a:gd name="connsiteY0" fmla="*/ 0 h 3507416"/>
              <a:gd name="connsiteX1" fmla="*/ 2348228 w 2588235"/>
              <a:gd name="connsiteY1" fmla="*/ 0 h 3507416"/>
              <a:gd name="connsiteX2" fmla="*/ 2588235 w 2588235"/>
              <a:gd name="connsiteY2" fmla="*/ 240007 h 3507416"/>
              <a:gd name="connsiteX3" fmla="*/ 2588235 w 2588235"/>
              <a:gd name="connsiteY3" fmla="*/ 3267409 h 3507416"/>
              <a:gd name="connsiteX4" fmla="*/ 2348228 w 2588235"/>
              <a:gd name="connsiteY4" fmla="*/ 3507416 h 3507416"/>
              <a:gd name="connsiteX5" fmla="*/ 240007 w 2588235"/>
              <a:gd name="connsiteY5" fmla="*/ 3507416 h 3507416"/>
              <a:gd name="connsiteX6" fmla="*/ 0 w 2588235"/>
              <a:gd name="connsiteY6" fmla="*/ 3267409 h 3507416"/>
              <a:gd name="connsiteX7" fmla="*/ 0 w 2588235"/>
              <a:gd name="connsiteY7" fmla="*/ 240007 h 3507416"/>
              <a:gd name="connsiteX8" fmla="*/ 240007 w 2588235"/>
              <a:gd name="connsiteY8" fmla="*/ 0 h 35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235" h="3507416">
                <a:moveTo>
                  <a:pt x="240007" y="0"/>
                </a:moveTo>
                <a:lnTo>
                  <a:pt x="2348228" y="0"/>
                </a:lnTo>
                <a:cubicBezTo>
                  <a:pt x="2480780" y="0"/>
                  <a:pt x="2588235" y="107455"/>
                  <a:pt x="2588235" y="240007"/>
                </a:cubicBezTo>
                <a:lnTo>
                  <a:pt x="2588235" y="3267409"/>
                </a:lnTo>
                <a:cubicBezTo>
                  <a:pt x="2588235" y="3399961"/>
                  <a:pt x="2480780" y="3507416"/>
                  <a:pt x="2348228" y="3507416"/>
                </a:cubicBezTo>
                <a:lnTo>
                  <a:pt x="240007" y="3507416"/>
                </a:lnTo>
                <a:cubicBezTo>
                  <a:pt x="107455" y="3507416"/>
                  <a:pt x="0" y="3399961"/>
                  <a:pt x="0" y="3267409"/>
                </a:cubicBezTo>
                <a:lnTo>
                  <a:pt x="0" y="240007"/>
                </a:lnTo>
                <a:cubicBezTo>
                  <a:pt x="0" y="107455"/>
                  <a:pt x="107455" y="0"/>
                  <a:pt x="240007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текст, мультфильм, Человеческое лицо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A3875C4-67D0-4DE0-8736-4DA4DDC07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296" r="3749" b="2036"/>
          <a:stretch>
            <a:fillRect/>
          </a:stretch>
        </p:blipFill>
        <p:spPr>
          <a:xfrm>
            <a:off x="4802587" y="740804"/>
            <a:ext cx="2588235" cy="3507416"/>
          </a:xfrm>
          <a:custGeom>
            <a:avLst/>
            <a:gdLst>
              <a:gd name="connsiteX0" fmla="*/ 240007 w 2588235"/>
              <a:gd name="connsiteY0" fmla="*/ 0 h 3507416"/>
              <a:gd name="connsiteX1" fmla="*/ 2348228 w 2588235"/>
              <a:gd name="connsiteY1" fmla="*/ 0 h 3507416"/>
              <a:gd name="connsiteX2" fmla="*/ 2588235 w 2588235"/>
              <a:gd name="connsiteY2" fmla="*/ 240007 h 3507416"/>
              <a:gd name="connsiteX3" fmla="*/ 2588235 w 2588235"/>
              <a:gd name="connsiteY3" fmla="*/ 3267409 h 3507416"/>
              <a:gd name="connsiteX4" fmla="*/ 2348228 w 2588235"/>
              <a:gd name="connsiteY4" fmla="*/ 3507416 h 3507416"/>
              <a:gd name="connsiteX5" fmla="*/ 240007 w 2588235"/>
              <a:gd name="connsiteY5" fmla="*/ 3507416 h 3507416"/>
              <a:gd name="connsiteX6" fmla="*/ 0 w 2588235"/>
              <a:gd name="connsiteY6" fmla="*/ 3267409 h 3507416"/>
              <a:gd name="connsiteX7" fmla="*/ 0 w 2588235"/>
              <a:gd name="connsiteY7" fmla="*/ 240007 h 3507416"/>
              <a:gd name="connsiteX8" fmla="*/ 240007 w 2588235"/>
              <a:gd name="connsiteY8" fmla="*/ 0 h 35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235" h="3507416">
                <a:moveTo>
                  <a:pt x="240007" y="0"/>
                </a:moveTo>
                <a:lnTo>
                  <a:pt x="2348228" y="0"/>
                </a:lnTo>
                <a:cubicBezTo>
                  <a:pt x="2480780" y="0"/>
                  <a:pt x="2588235" y="107455"/>
                  <a:pt x="2588235" y="240007"/>
                </a:cubicBezTo>
                <a:lnTo>
                  <a:pt x="2588235" y="3267409"/>
                </a:lnTo>
                <a:cubicBezTo>
                  <a:pt x="2588235" y="3399961"/>
                  <a:pt x="2480780" y="3507416"/>
                  <a:pt x="2348228" y="3507416"/>
                </a:cubicBezTo>
                <a:lnTo>
                  <a:pt x="240007" y="3507416"/>
                </a:lnTo>
                <a:cubicBezTo>
                  <a:pt x="107455" y="3507416"/>
                  <a:pt x="0" y="3399961"/>
                  <a:pt x="0" y="3267409"/>
                </a:cubicBezTo>
                <a:lnTo>
                  <a:pt x="0" y="240007"/>
                </a:lnTo>
                <a:cubicBezTo>
                  <a:pt x="0" y="107455"/>
                  <a:pt x="107455" y="0"/>
                  <a:pt x="240007" y="0"/>
                </a:cubicBezTo>
                <a:close/>
              </a:path>
            </a:pathLst>
          </a:custGeom>
        </p:spPr>
      </p:pic>
      <p:pic>
        <p:nvPicPr>
          <p:cNvPr id="29" name="Рисунок 28" descr="Изображение выглядит как текст, Человеческое лицо, мультфильм, Рекламный просп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39C7CE9-AC6A-4163-885A-3D24AF36B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r="4340" b="4265"/>
          <a:stretch>
            <a:fillRect/>
          </a:stretch>
        </p:blipFill>
        <p:spPr>
          <a:xfrm>
            <a:off x="1039195" y="740804"/>
            <a:ext cx="2588235" cy="3507416"/>
          </a:xfrm>
          <a:custGeom>
            <a:avLst/>
            <a:gdLst>
              <a:gd name="connsiteX0" fmla="*/ 240007 w 2588235"/>
              <a:gd name="connsiteY0" fmla="*/ 0 h 3507416"/>
              <a:gd name="connsiteX1" fmla="*/ 2348228 w 2588235"/>
              <a:gd name="connsiteY1" fmla="*/ 0 h 3507416"/>
              <a:gd name="connsiteX2" fmla="*/ 2588235 w 2588235"/>
              <a:gd name="connsiteY2" fmla="*/ 240007 h 3507416"/>
              <a:gd name="connsiteX3" fmla="*/ 2588235 w 2588235"/>
              <a:gd name="connsiteY3" fmla="*/ 3267409 h 3507416"/>
              <a:gd name="connsiteX4" fmla="*/ 2348228 w 2588235"/>
              <a:gd name="connsiteY4" fmla="*/ 3507416 h 3507416"/>
              <a:gd name="connsiteX5" fmla="*/ 240007 w 2588235"/>
              <a:gd name="connsiteY5" fmla="*/ 3507416 h 3507416"/>
              <a:gd name="connsiteX6" fmla="*/ 0 w 2588235"/>
              <a:gd name="connsiteY6" fmla="*/ 3267409 h 3507416"/>
              <a:gd name="connsiteX7" fmla="*/ 0 w 2588235"/>
              <a:gd name="connsiteY7" fmla="*/ 240007 h 3507416"/>
              <a:gd name="connsiteX8" fmla="*/ 240007 w 2588235"/>
              <a:gd name="connsiteY8" fmla="*/ 0 h 350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8235" h="3507416">
                <a:moveTo>
                  <a:pt x="240007" y="0"/>
                </a:moveTo>
                <a:lnTo>
                  <a:pt x="2348228" y="0"/>
                </a:lnTo>
                <a:cubicBezTo>
                  <a:pt x="2480780" y="0"/>
                  <a:pt x="2588235" y="107455"/>
                  <a:pt x="2588235" y="240007"/>
                </a:cubicBezTo>
                <a:lnTo>
                  <a:pt x="2588235" y="3267409"/>
                </a:lnTo>
                <a:cubicBezTo>
                  <a:pt x="2588235" y="3399961"/>
                  <a:pt x="2480780" y="3507416"/>
                  <a:pt x="2348228" y="3507416"/>
                </a:cubicBezTo>
                <a:lnTo>
                  <a:pt x="240007" y="3507416"/>
                </a:lnTo>
                <a:cubicBezTo>
                  <a:pt x="107455" y="3507416"/>
                  <a:pt x="0" y="3399961"/>
                  <a:pt x="0" y="3267409"/>
                </a:cubicBezTo>
                <a:lnTo>
                  <a:pt x="0" y="240007"/>
                </a:lnTo>
                <a:cubicBezTo>
                  <a:pt x="0" y="107455"/>
                  <a:pt x="107455" y="0"/>
                  <a:pt x="240007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851AE-CBAD-4D73-B28B-632A4000A61E}"/>
              </a:ext>
            </a:extLst>
          </p:cNvPr>
          <p:cNvSpPr txBox="1"/>
          <p:nvPr/>
        </p:nvSpPr>
        <p:spPr>
          <a:xfrm>
            <a:off x="708839" y="4989024"/>
            <a:ext cx="746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Серия рабочих тетрадей</a:t>
            </a:r>
            <a:b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</a:b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«К школе готов»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C886F1D-6696-4D7B-8814-CEB7E15B6064}"/>
              </a:ext>
            </a:extLst>
          </p:cNvPr>
          <p:cNvSpPr/>
          <p:nvPr/>
        </p:nvSpPr>
        <p:spPr>
          <a:xfrm>
            <a:off x="1711837" y="3291111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62E4D861-9425-4D08-A804-930DD081B9E2}"/>
              </a:ext>
            </a:extLst>
          </p:cNvPr>
          <p:cNvSpPr/>
          <p:nvPr/>
        </p:nvSpPr>
        <p:spPr>
          <a:xfrm>
            <a:off x="1977650" y="3524697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7AA426D-0933-40A2-8AA7-A4927BE46411}"/>
              </a:ext>
            </a:extLst>
          </p:cNvPr>
          <p:cNvSpPr/>
          <p:nvPr/>
        </p:nvSpPr>
        <p:spPr>
          <a:xfrm>
            <a:off x="542614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E9D27E15-0252-42C1-A95C-0EF89754FF2F}"/>
              </a:ext>
            </a:extLst>
          </p:cNvPr>
          <p:cNvSpPr/>
          <p:nvPr/>
        </p:nvSpPr>
        <p:spPr>
          <a:xfrm>
            <a:off x="5691960" y="3511710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97307148-CCE6-4C72-87C4-1AEBDA4654B4}"/>
              </a:ext>
            </a:extLst>
          </p:cNvPr>
          <p:cNvSpPr/>
          <p:nvPr/>
        </p:nvSpPr>
        <p:spPr>
          <a:xfrm>
            <a:off x="914045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941D2A2C-9347-4CE2-84C5-58A4BA2B0588}"/>
              </a:ext>
            </a:extLst>
          </p:cNvPr>
          <p:cNvSpPr/>
          <p:nvPr/>
        </p:nvSpPr>
        <p:spPr>
          <a:xfrm>
            <a:off x="9406270" y="3553325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2A289E-E6DA-4CD6-8B3A-2CA4D17037E0}"/>
              </a:ext>
            </a:extLst>
          </p:cNvPr>
          <p:cNvSpPr txBox="1"/>
          <p:nvPr/>
        </p:nvSpPr>
        <p:spPr>
          <a:xfrm>
            <a:off x="2036616" y="3553952"/>
            <a:ext cx="149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Учимся думать и рассуждать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E45790-386D-44A1-8F5C-3CE78AC2D8E3}"/>
              </a:ext>
            </a:extLst>
          </p:cNvPr>
          <p:cNvSpPr txBox="1"/>
          <p:nvPr/>
        </p:nvSpPr>
        <p:spPr>
          <a:xfrm>
            <a:off x="5750925" y="3553952"/>
            <a:ext cx="190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Состав чисел первого десятка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EFEF84-AB2F-4963-BB0D-C359918151C1}"/>
              </a:ext>
            </a:extLst>
          </p:cNvPr>
          <p:cNvSpPr txBox="1"/>
          <p:nvPr/>
        </p:nvSpPr>
        <p:spPr>
          <a:xfrm>
            <a:off x="9465235" y="3553952"/>
            <a:ext cx="190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Универсальные прописи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72A333FD-AAEB-4BD0-A1DB-8FE77F8DBC25}"/>
              </a:ext>
            </a:extLst>
          </p:cNvPr>
          <p:cNvGrpSpPr/>
          <p:nvPr/>
        </p:nvGrpSpPr>
        <p:grpSpPr>
          <a:xfrm flipH="1">
            <a:off x="9974710" y="5495444"/>
            <a:ext cx="1270993" cy="458025"/>
            <a:chOff x="782325" y="5220779"/>
            <a:chExt cx="1556772" cy="556073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xmlns="" id="{76CDDC87-A638-4C15-89F6-A59483094BC4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A9F4A2C3-64D6-4F36-8BE7-F25BC80BA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97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Рисунок 13" descr="Изображение выглядит как текст, графическая встав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4EA9D38-91EE-45A9-ACDF-13A50C38C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1452" r="3580" b="4537"/>
          <a:stretch>
            <a:fillRect/>
          </a:stretch>
        </p:blipFill>
        <p:spPr>
          <a:xfrm>
            <a:off x="1327962" y="809599"/>
            <a:ext cx="3817642" cy="5238799"/>
          </a:xfrm>
          <a:custGeom>
            <a:avLst/>
            <a:gdLst>
              <a:gd name="connsiteX0" fmla="*/ 636286 w 3817642"/>
              <a:gd name="connsiteY0" fmla="*/ 0 h 5238799"/>
              <a:gd name="connsiteX1" fmla="*/ 3181356 w 3817642"/>
              <a:gd name="connsiteY1" fmla="*/ 0 h 5238799"/>
              <a:gd name="connsiteX2" fmla="*/ 3817642 w 3817642"/>
              <a:gd name="connsiteY2" fmla="*/ 636286 h 5238799"/>
              <a:gd name="connsiteX3" fmla="*/ 3817642 w 3817642"/>
              <a:gd name="connsiteY3" fmla="*/ 4602513 h 5238799"/>
              <a:gd name="connsiteX4" fmla="*/ 3181356 w 3817642"/>
              <a:gd name="connsiteY4" fmla="*/ 5238799 h 5238799"/>
              <a:gd name="connsiteX5" fmla="*/ 636286 w 3817642"/>
              <a:gd name="connsiteY5" fmla="*/ 5238799 h 5238799"/>
              <a:gd name="connsiteX6" fmla="*/ 0 w 3817642"/>
              <a:gd name="connsiteY6" fmla="*/ 4602513 h 5238799"/>
              <a:gd name="connsiteX7" fmla="*/ 0 w 3817642"/>
              <a:gd name="connsiteY7" fmla="*/ 636286 h 5238799"/>
              <a:gd name="connsiteX8" fmla="*/ 636286 w 3817642"/>
              <a:gd name="connsiteY8" fmla="*/ 0 h 523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7642" h="5238799">
                <a:moveTo>
                  <a:pt x="636286" y="0"/>
                </a:moveTo>
                <a:lnTo>
                  <a:pt x="3181356" y="0"/>
                </a:lnTo>
                <a:cubicBezTo>
                  <a:pt x="3532767" y="0"/>
                  <a:pt x="3817642" y="284875"/>
                  <a:pt x="3817642" y="636286"/>
                </a:cubicBezTo>
                <a:lnTo>
                  <a:pt x="3817642" y="4602513"/>
                </a:lnTo>
                <a:cubicBezTo>
                  <a:pt x="3817642" y="4953924"/>
                  <a:pt x="3532767" y="5238799"/>
                  <a:pt x="3181356" y="5238799"/>
                </a:cubicBezTo>
                <a:lnTo>
                  <a:pt x="636286" y="5238799"/>
                </a:lnTo>
                <a:cubicBezTo>
                  <a:pt x="284875" y="5238799"/>
                  <a:pt x="0" y="4953924"/>
                  <a:pt x="0" y="4602513"/>
                </a:cubicBezTo>
                <a:lnTo>
                  <a:pt x="0" y="636286"/>
                </a:lnTo>
                <a:cubicBezTo>
                  <a:pt x="0" y="284875"/>
                  <a:pt x="284875" y="0"/>
                  <a:pt x="63628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5" name="Рисунок 14" descr="Изображение выглядит как текст, снимок экрана, диаграмма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0B6FF2E-A333-4E56-A2D0-90BAFF4A8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6819" b="4209"/>
          <a:stretch>
            <a:fillRect/>
          </a:stretch>
        </p:blipFill>
        <p:spPr>
          <a:xfrm>
            <a:off x="7046396" y="809599"/>
            <a:ext cx="3817642" cy="5238799"/>
          </a:xfrm>
          <a:custGeom>
            <a:avLst/>
            <a:gdLst>
              <a:gd name="connsiteX0" fmla="*/ 636286 w 3817642"/>
              <a:gd name="connsiteY0" fmla="*/ 0 h 5238799"/>
              <a:gd name="connsiteX1" fmla="*/ 3181356 w 3817642"/>
              <a:gd name="connsiteY1" fmla="*/ 0 h 5238799"/>
              <a:gd name="connsiteX2" fmla="*/ 3817642 w 3817642"/>
              <a:gd name="connsiteY2" fmla="*/ 636286 h 5238799"/>
              <a:gd name="connsiteX3" fmla="*/ 3817642 w 3817642"/>
              <a:gd name="connsiteY3" fmla="*/ 4602513 h 5238799"/>
              <a:gd name="connsiteX4" fmla="*/ 3181356 w 3817642"/>
              <a:gd name="connsiteY4" fmla="*/ 5238799 h 5238799"/>
              <a:gd name="connsiteX5" fmla="*/ 636286 w 3817642"/>
              <a:gd name="connsiteY5" fmla="*/ 5238799 h 5238799"/>
              <a:gd name="connsiteX6" fmla="*/ 0 w 3817642"/>
              <a:gd name="connsiteY6" fmla="*/ 4602513 h 5238799"/>
              <a:gd name="connsiteX7" fmla="*/ 0 w 3817642"/>
              <a:gd name="connsiteY7" fmla="*/ 636286 h 5238799"/>
              <a:gd name="connsiteX8" fmla="*/ 636286 w 3817642"/>
              <a:gd name="connsiteY8" fmla="*/ 0 h 523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7642" h="5238799">
                <a:moveTo>
                  <a:pt x="636286" y="0"/>
                </a:moveTo>
                <a:lnTo>
                  <a:pt x="3181356" y="0"/>
                </a:lnTo>
                <a:cubicBezTo>
                  <a:pt x="3532767" y="0"/>
                  <a:pt x="3817642" y="284875"/>
                  <a:pt x="3817642" y="636286"/>
                </a:cubicBezTo>
                <a:lnTo>
                  <a:pt x="3817642" y="4602513"/>
                </a:lnTo>
                <a:cubicBezTo>
                  <a:pt x="3817642" y="4953924"/>
                  <a:pt x="3532767" y="5238799"/>
                  <a:pt x="3181356" y="5238799"/>
                </a:cubicBezTo>
                <a:lnTo>
                  <a:pt x="636286" y="5238799"/>
                </a:lnTo>
                <a:cubicBezTo>
                  <a:pt x="284875" y="5238799"/>
                  <a:pt x="0" y="4953924"/>
                  <a:pt x="0" y="4602513"/>
                </a:cubicBezTo>
                <a:lnTo>
                  <a:pt x="0" y="636286"/>
                </a:lnTo>
                <a:cubicBezTo>
                  <a:pt x="0" y="284875"/>
                  <a:pt x="284875" y="0"/>
                  <a:pt x="636286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033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Рисунок 12" descr="Изображение выглядит как текст, снимок экрана, шабл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38B1AB8B-B780-4F85-A2F9-236E0C131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r="7260" b="2621"/>
          <a:stretch>
            <a:fillRect/>
          </a:stretch>
        </p:blipFill>
        <p:spPr>
          <a:xfrm>
            <a:off x="803275" y="958464"/>
            <a:ext cx="3420853" cy="4929494"/>
          </a:xfrm>
          <a:custGeom>
            <a:avLst/>
            <a:gdLst>
              <a:gd name="connsiteX0" fmla="*/ 344946 w 3594913"/>
              <a:gd name="connsiteY0" fmla="*/ 0 h 5180317"/>
              <a:gd name="connsiteX1" fmla="*/ 3249968 w 3594913"/>
              <a:gd name="connsiteY1" fmla="*/ 0 h 5180317"/>
              <a:gd name="connsiteX2" fmla="*/ 3330747 w 3594913"/>
              <a:gd name="connsiteY2" fmla="*/ 43846 h 5180317"/>
              <a:gd name="connsiteX3" fmla="*/ 3594913 w 3594913"/>
              <a:gd name="connsiteY3" fmla="*/ 540682 h 5180317"/>
              <a:gd name="connsiteX4" fmla="*/ 3594913 w 3594913"/>
              <a:gd name="connsiteY4" fmla="*/ 4581153 h 5180317"/>
              <a:gd name="connsiteX5" fmla="*/ 2995749 w 3594913"/>
              <a:gd name="connsiteY5" fmla="*/ 5180317 h 5180317"/>
              <a:gd name="connsiteX6" fmla="*/ 599164 w 3594913"/>
              <a:gd name="connsiteY6" fmla="*/ 5180317 h 5180317"/>
              <a:gd name="connsiteX7" fmla="*/ 0 w 3594913"/>
              <a:gd name="connsiteY7" fmla="*/ 4581153 h 5180317"/>
              <a:gd name="connsiteX8" fmla="*/ 0 w 3594913"/>
              <a:gd name="connsiteY8" fmla="*/ 540682 h 5180317"/>
              <a:gd name="connsiteX9" fmla="*/ 264166 w 3594913"/>
              <a:gd name="connsiteY9" fmla="*/ 43846 h 518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94913" h="5180317">
                <a:moveTo>
                  <a:pt x="344946" y="0"/>
                </a:moveTo>
                <a:lnTo>
                  <a:pt x="3249968" y="0"/>
                </a:lnTo>
                <a:lnTo>
                  <a:pt x="3330747" y="43846"/>
                </a:lnTo>
                <a:cubicBezTo>
                  <a:pt x="3490126" y="151520"/>
                  <a:pt x="3594913" y="333864"/>
                  <a:pt x="3594913" y="540682"/>
                </a:cubicBezTo>
                <a:lnTo>
                  <a:pt x="3594913" y="4581153"/>
                </a:lnTo>
                <a:cubicBezTo>
                  <a:pt x="3594913" y="4912062"/>
                  <a:pt x="3326658" y="5180317"/>
                  <a:pt x="2995749" y="5180317"/>
                </a:cubicBezTo>
                <a:lnTo>
                  <a:pt x="599164" y="5180317"/>
                </a:lnTo>
                <a:cubicBezTo>
                  <a:pt x="268255" y="5180317"/>
                  <a:pt x="0" y="4912062"/>
                  <a:pt x="0" y="4581153"/>
                </a:cubicBezTo>
                <a:lnTo>
                  <a:pt x="0" y="540682"/>
                </a:lnTo>
                <a:cubicBezTo>
                  <a:pt x="0" y="333864"/>
                  <a:pt x="104787" y="151520"/>
                  <a:pt x="264166" y="43846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5" name="Рисунок 14" descr="Изображение выглядит как текст, чернила, рукописный текс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3597922-6C1C-4EB4-9D2C-13614AC01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1536" r="8420" b="2606"/>
          <a:stretch>
            <a:fillRect/>
          </a:stretch>
        </p:blipFill>
        <p:spPr>
          <a:xfrm>
            <a:off x="4385931" y="958464"/>
            <a:ext cx="3445367" cy="4985144"/>
          </a:xfrm>
          <a:custGeom>
            <a:avLst/>
            <a:gdLst>
              <a:gd name="connsiteX0" fmla="*/ 603458 w 3620675"/>
              <a:gd name="connsiteY0" fmla="*/ 0 h 5238799"/>
              <a:gd name="connsiteX1" fmla="*/ 3017217 w 3620675"/>
              <a:gd name="connsiteY1" fmla="*/ 0 h 5238799"/>
              <a:gd name="connsiteX2" fmla="*/ 3620675 w 3620675"/>
              <a:gd name="connsiteY2" fmla="*/ 603458 h 5238799"/>
              <a:gd name="connsiteX3" fmla="*/ 3620675 w 3620675"/>
              <a:gd name="connsiteY3" fmla="*/ 4635341 h 5238799"/>
              <a:gd name="connsiteX4" fmla="*/ 3017217 w 3620675"/>
              <a:gd name="connsiteY4" fmla="*/ 5238799 h 5238799"/>
              <a:gd name="connsiteX5" fmla="*/ 603458 w 3620675"/>
              <a:gd name="connsiteY5" fmla="*/ 5238799 h 5238799"/>
              <a:gd name="connsiteX6" fmla="*/ 0 w 3620675"/>
              <a:gd name="connsiteY6" fmla="*/ 4635341 h 5238799"/>
              <a:gd name="connsiteX7" fmla="*/ 0 w 3620675"/>
              <a:gd name="connsiteY7" fmla="*/ 603458 h 5238799"/>
              <a:gd name="connsiteX8" fmla="*/ 603458 w 3620675"/>
              <a:gd name="connsiteY8" fmla="*/ 0 h 523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0675" h="5238799">
                <a:moveTo>
                  <a:pt x="603458" y="0"/>
                </a:moveTo>
                <a:lnTo>
                  <a:pt x="3017217" y="0"/>
                </a:lnTo>
                <a:cubicBezTo>
                  <a:pt x="3350498" y="0"/>
                  <a:pt x="3620675" y="270177"/>
                  <a:pt x="3620675" y="603458"/>
                </a:cubicBezTo>
                <a:lnTo>
                  <a:pt x="3620675" y="4635341"/>
                </a:lnTo>
                <a:cubicBezTo>
                  <a:pt x="3620675" y="4968622"/>
                  <a:pt x="3350498" y="5238799"/>
                  <a:pt x="3017217" y="5238799"/>
                </a:cubicBezTo>
                <a:lnTo>
                  <a:pt x="603458" y="5238799"/>
                </a:lnTo>
                <a:cubicBezTo>
                  <a:pt x="270177" y="5238799"/>
                  <a:pt x="0" y="4968622"/>
                  <a:pt x="0" y="4635341"/>
                </a:cubicBezTo>
                <a:lnTo>
                  <a:pt x="0" y="603458"/>
                </a:lnTo>
                <a:cubicBezTo>
                  <a:pt x="0" y="270177"/>
                  <a:pt x="270177" y="0"/>
                  <a:pt x="603458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8" name="Рисунок 17" descr="Изображение выглядит как текст, письмо, рукописный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2F83FB8-D1B6-46A0-B687-5E25C462B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546" r="1323" b="1694"/>
          <a:stretch>
            <a:fillRect/>
          </a:stretch>
        </p:blipFill>
        <p:spPr>
          <a:xfrm>
            <a:off x="7993101" y="958464"/>
            <a:ext cx="3420853" cy="4985144"/>
          </a:xfrm>
          <a:custGeom>
            <a:avLst/>
            <a:gdLst>
              <a:gd name="connsiteX0" fmla="*/ 599164 w 3594913"/>
              <a:gd name="connsiteY0" fmla="*/ 0 h 5238799"/>
              <a:gd name="connsiteX1" fmla="*/ 2995749 w 3594913"/>
              <a:gd name="connsiteY1" fmla="*/ 0 h 5238799"/>
              <a:gd name="connsiteX2" fmla="*/ 3594913 w 3594913"/>
              <a:gd name="connsiteY2" fmla="*/ 599164 h 5238799"/>
              <a:gd name="connsiteX3" fmla="*/ 3594913 w 3594913"/>
              <a:gd name="connsiteY3" fmla="*/ 4639635 h 5238799"/>
              <a:gd name="connsiteX4" fmla="*/ 2995749 w 3594913"/>
              <a:gd name="connsiteY4" fmla="*/ 5238799 h 5238799"/>
              <a:gd name="connsiteX5" fmla="*/ 599164 w 3594913"/>
              <a:gd name="connsiteY5" fmla="*/ 5238799 h 5238799"/>
              <a:gd name="connsiteX6" fmla="*/ 0 w 3594913"/>
              <a:gd name="connsiteY6" fmla="*/ 4639635 h 5238799"/>
              <a:gd name="connsiteX7" fmla="*/ 0 w 3594913"/>
              <a:gd name="connsiteY7" fmla="*/ 599164 h 5238799"/>
              <a:gd name="connsiteX8" fmla="*/ 599164 w 3594913"/>
              <a:gd name="connsiteY8" fmla="*/ 0 h 523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4913" h="5238799">
                <a:moveTo>
                  <a:pt x="599164" y="0"/>
                </a:moveTo>
                <a:lnTo>
                  <a:pt x="2995749" y="0"/>
                </a:lnTo>
                <a:cubicBezTo>
                  <a:pt x="3326658" y="0"/>
                  <a:pt x="3594913" y="268255"/>
                  <a:pt x="3594913" y="599164"/>
                </a:cubicBezTo>
                <a:lnTo>
                  <a:pt x="3594913" y="4639635"/>
                </a:lnTo>
                <a:cubicBezTo>
                  <a:pt x="3594913" y="4970544"/>
                  <a:pt x="3326658" y="5238799"/>
                  <a:pt x="2995749" y="5238799"/>
                </a:cubicBezTo>
                <a:lnTo>
                  <a:pt x="599164" y="5238799"/>
                </a:lnTo>
                <a:cubicBezTo>
                  <a:pt x="268255" y="5238799"/>
                  <a:pt x="0" y="4970544"/>
                  <a:pt x="0" y="4639635"/>
                </a:cubicBezTo>
                <a:lnTo>
                  <a:pt x="0" y="599164"/>
                </a:lnTo>
                <a:cubicBezTo>
                  <a:pt x="0" y="268255"/>
                  <a:pt x="268255" y="0"/>
                  <a:pt x="59916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028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Рисунок 15" descr="Изображение выглядит как текст, письмо, рукописный текс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057D2AE-D90D-491E-ACF6-F046EB71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957" r="12410" b="7648"/>
          <a:stretch>
            <a:fillRect/>
          </a:stretch>
        </p:blipFill>
        <p:spPr>
          <a:xfrm>
            <a:off x="803274" y="934713"/>
            <a:ext cx="3420854" cy="4985144"/>
          </a:xfrm>
          <a:custGeom>
            <a:avLst/>
            <a:gdLst>
              <a:gd name="connsiteX0" fmla="*/ 570154 w 3420854"/>
              <a:gd name="connsiteY0" fmla="*/ 0 h 4985144"/>
              <a:gd name="connsiteX1" fmla="*/ 2850700 w 3420854"/>
              <a:gd name="connsiteY1" fmla="*/ 0 h 4985144"/>
              <a:gd name="connsiteX2" fmla="*/ 3420854 w 3420854"/>
              <a:gd name="connsiteY2" fmla="*/ 570154 h 4985144"/>
              <a:gd name="connsiteX3" fmla="*/ 3420854 w 3420854"/>
              <a:gd name="connsiteY3" fmla="*/ 4414990 h 4985144"/>
              <a:gd name="connsiteX4" fmla="*/ 2850700 w 3420854"/>
              <a:gd name="connsiteY4" fmla="*/ 4985144 h 4985144"/>
              <a:gd name="connsiteX5" fmla="*/ 570154 w 3420854"/>
              <a:gd name="connsiteY5" fmla="*/ 4985144 h 4985144"/>
              <a:gd name="connsiteX6" fmla="*/ 0 w 3420854"/>
              <a:gd name="connsiteY6" fmla="*/ 4414990 h 4985144"/>
              <a:gd name="connsiteX7" fmla="*/ 0 w 3420854"/>
              <a:gd name="connsiteY7" fmla="*/ 570154 h 4985144"/>
              <a:gd name="connsiteX8" fmla="*/ 570154 w 3420854"/>
              <a:gd name="connsiteY8" fmla="*/ 0 h 498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854" h="4985144">
                <a:moveTo>
                  <a:pt x="570154" y="0"/>
                </a:moveTo>
                <a:lnTo>
                  <a:pt x="2850700" y="0"/>
                </a:lnTo>
                <a:cubicBezTo>
                  <a:pt x="3165587" y="0"/>
                  <a:pt x="3420854" y="255267"/>
                  <a:pt x="3420854" y="570154"/>
                </a:cubicBezTo>
                <a:lnTo>
                  <a:pt x="3420854" y="4414990"/>
                </a:lnTo>
                <a:cubicBezTo>
                  <a:pt x="3420854" y="4729877"/>
                  <a:pt x="3165587" y="4985144"/>
                  <a:pt x="2850700" y="4985144"/>
                </a:cubicBezTo>
                <a:lnTo>
                  <a:pt x="570154" y="4985144"/>
                </a:lnTo>
                <a:cubicBezTo>
                  <a:pt x="255267" y="4985144"/>
                  <a:pt x="0" y="4729877"/>
                  <a:pt x="0" y="4414990"/>
                </a:cubicBezTo>
                <a:lnTo>
                  <a:pt x="0" y="570154"/>
                </a:lnTo>
                <a:cubicBezTo>
                  <a:pt x="0" y="255267"/>
                  <a:pt x="255267" y="0"/>
                  <a:pt x="57015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18" name="Рисунок 17" descr="Изображение выглядит как текст, письмо, рукописный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CDABDE0-C4CF-478F-9E9E-F4ED7BD22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009" r="5834" b="4387"/>
          <a:stretch>
            <a:fillRect/>
          </a:stretch>
        </p:blipFill>
        <p:spPr>
          <a:xfrm>
            <a:off x="4370972" y="934713"/>
            <a:ext cx="3420854" cy="4985144"/>
          </a:xfrm>
          <a:custGeom>
            <a:avLst/>
            <a:gdLst>
              <a:gd name="connsiteX0" fmla="*/ 570154 w 3420854"/>
              <a:gd name="connsiteY0" fmla="*/ 0 h 4985144"/>
              <a:gd name="connsiteX1" fmla="*/ 2850700 w 3420854"/>
              <a:gd name="connsiteY1" fmla="*/ 0 h 4985144"/>
              <a:gd name="connsiteX2" fmla="*/ 3420854 w 3420854"/>
              <a:gd name="connsiteY2" fmla="*/ 570154 h 4985144"/>
              <a:gd name="connsiteX3" fmla="*/ 3420854 w 3420854"/>
              <a:gd name="connsiteY3" fmla="*/ 4414990 h 4985144"/>
              <a:gd name="connsiteX4" fmla="*/ 2850700 w 3420854"/>
              <a:gd name="connsiteY4" fmla="*/ 4985144 h 4985144"/>
              <a:gd name="connsiteX5" fmla="*/ 570154 w 3420854"/>
              <a:gd name="connsiteY5" fmla="*/ 4985144 h 4985144"/>
              <a:gd name="connsiteX6" fmla="*/ 0 w 3420854"/>
              <a:gd name="connsiteY6" fmla="*/ 4414990 h 4985144"/>
              <a:gd name="connsiteX7" fmla="*/ 0 w 3420854"/>
              <a:gd name="connsiteY7" fmla="*/ 570154 h 4985144"/>
              <a:gd name="connsiteX8" fmla="*/ 570154 w 3420854"/>
              <a:gd name="connsiteY8" fmla="*/ 0 h 498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854" h="4985144">
                <a:moveTo>
                  <a:pt x="570154" y="0"/>
                </a:moveTo>
                <a:lnTo>
                  <a:pt x="2850700" y="0"/>
                </a:lnTo>
                <a:cubicBezTo>
                  <a:pt x="3165587" y="0"/>
                  <a:pt x="3420854" y="255267"/>
                  <a:pt x="3420854" y="570154"/>
                </a:cubicBezTo>
                <a:lnTo>
                  <a:pt x="3420854" y="4414990"/>
                </a:lnTo>
                <a:cubicBezTo>
                  <a:pt x="3420854" y="4729877"/>
                  <a:pt x="3165587" y="4985144"/>
                  <a:pt x="2850700" y="4985144"/>
                </a:cubicBezTo>
                <a:lnTo>
                  <a:pt x="570154" y="4985144"/>
                </a:lnTo>
                <a:cubicBezTo>
                  <a:pt x="255267" y="4985144"/>
                  <a:pt x="0" y="4729877"/>
                  <a:pt x="0" y="4414990"/>
                </a:cubicBezTo>
                <a:lnTo>
                  <a:pt x="0" y="570154"/>
                </a:lnTo>
                <a:cubicBezTo>
                  <a:pt x="0" y="255267"/>
                  <a:pt x="255267" y="0"/>
                  <a:pt x="57015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5" name="Рисунок 24" descr="Изображение выглядит как текст, рукописный текст, Шрифт, письмо&#10;&#10;Автоматически созданное описание">
            <a:extLst>
              <a:ext uri="{FF2B5EF4-FFF2-40B4-BE49-F238E27FC236}">
                <a16:creationId xmlns:a16="http://schemas.microsoft.com/office/drawing/2014/main" xmlns="" id="{29626932-FA5B-4987-B2A2-91480114D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3264" r="8935" b="3307"/>
          <a:stretch>
            <a:fillRect/>
          </a:stretch>
        </p:blipFill>
        <p:spPr>
          <a:xfrm>
            <a:off x="7938671" y="934713"/>
            <a:ext cx="3420853" cy="4985144"/>
          </a:xfrm>
          <a:custGeom>
            <a:avLst/>
            <a:gdLst>
              <a:gd name="connsiteX0" fmla="*/ 570154 w 3420853"/>
              <a:gd name="connsiteY0" fmla="*/ 0 h 4985144"/>
              <a:gd name="connsiteX1" fmla="*/ 2850699 w 3420853"/>
              <a:gd name="connsiteY1" fmla="*/ 0 h 4985144"/>
              <a:gd name="connsiteX2" fmla="*/ 3420853 w 3420853"/>
              <a:gd name="connsiteY2" fmla="*/ 570154 h 4985144"/>
              <a:gd name="connsiteX3" fmla="*/ 3420853 w 3420853"/>
              <a:gd name="connsiteY3" fmla="*/ 4414990 h 4985144"/>
              <a:gd name="connsiteX4" fmla="*/ 2850699 w 3420853"/>
              <a:gd name="connsiteY4" fmla="*/ 4985144 h 4985144"/>
              <a:gd name="connsiteX5" fmla="*/ 570154 w 3420853"/>
              <a:gd name="connsiteY5" fmla="*/ 4985144 h 4985144"/>
              <a:gd name="connsiteX6" fmla="*/ 0 w 3420853"/>
              <a:gd name="connsiteY6" fmla="*/ 4414990 h 4985144"/>
              <a:gd name="connsiteX7" fmla="*/ 0 w 3420853"/>
              <a:gd name="connsiteY7" fmla="*/ 570154 h 4985144"/>
              <a:gd name="connsiteX8" fmla="*/ 570154 w 3420853"/>
              <a:gd name="connsiteY8" fmla="*/ 0 h 498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0853" h="4985144">
                <a:moveTo>
                  <a:pt x="570154" y="0"/>
                </a:moveTo>
                <a:lnTo>
                  <a:pt x="2850699" y="0"/>
                </a:lnTo>
                <a:cubicBezTo>
                  <a:pt x="3165586" y="0"/>
                  <a:pt x="3420853" y="255267"/>
                  <a:pt x="3420853" y="570154"/>
                </a:cubicBezTo>
                <a:lnTo>
                  <a:pt x="3420853" y="4414990"/>
                </a:lnTo>
                <a:cubicBezTo>
                  <a:pt x="3420853" y="4729877"/>
                  <a:pt x="3165586" y="4985144"/>
                  <a:pt x="2850699" y="4985144"/>
                </a:cubicBezTo>
                <a:lnTo>
                  <a:pt x="570154" y="4985144"/>
                </a:lnTo>
                <a:cubicBezTo>
                  <a:pt x="255267" y="4985144"/>
                  <a:pt x="0" y="4729877"/>
                  <a:pt x="0" y="4414990"/>
                </a:cubicBezTo>
                <a:lnTo>
                  <a:pt x="0" y="570154"/>
                </a:lnTo>
                <a:cubicBezTo>
                  <a:pt x="0" y="255267"/>
                  <a:pt x="255267" y="0"/>
                  <a:pt x="570154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59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1257BAE-D706-4283-AFFF-1AF7278C6E94}"/>
              </a:ext>
            </a:extLst>
          </p:cNvPr>
          <p:cNvGrpSpPr/>
          <p:nvPr/>
        </p:nvGrpSpPr>
        <p:grpSpPr>
          <a:xfrm>
            <a:off x="1222670" y="783675"/>
            <a:ext cx="8349918" cy="2082080"/>
            <a:chOff x="1295068" y="2224109"/>
            <a:chExt cx="8349918" cy="2082080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755AFAD5-EBA2-477B-A5FD-EBBDE215BA0E}"/>
                </a:ext>
              </a:extLst>
            </p:cNvPr>
            <p:cNvSpPr/>
            <p:nvPr/>
          </p:nvSpPr>
          <p:spPr>
            <a:xfrm>
              <a:off x="6379536" y="3551274"/>
              <a:ext cx="1414130" cy="659219"/>
            </a:xfrm>
            <a:custGeom>
              <a:avLst/>
              <a:gdLst>
                <a:gd name="connsiteX0" fmla="*/ 21265 w 1286539"/>
                <a:gd name="connsiteY0" fmla="*/ 74428 h 659219"/>
                <a:gd name="connsiteX1" fmla="*/ 935665 w 1286539"/>
                <a:gd name="connsiteY1" fmla="*/ 531628 h 659219"/>
                <a:gd name="connsiteX2" fmla="*/ 1180214 w 1286539"/>
                <a:gd name="connsiteY2" fmla="*/ 659219 h 659219"/>
                <a:gd name="connsiteX3" fmla="*/ 1254641 w 1286539"/>
                <a:gd name="connsiteY3" fmla="*/ 489098 h 659219"/>
                <a:gd name="connsiteX4" fmla="*/ 1286539 w 1286539"/>
                <a:gd name="connsiteY4" fmla="*/ 159489 h 659219"/>
                <a:gd name="connsiteX5" fmla="*/ 1286539 w 1286539"/>
                <a:gd name="connsiteY5" fmla="*/ 42531 h 659219"/>
                <a:gd name="connsiteX6" fmla="*/ 340241 w 1286539"/>
                <a:gd name="connsiteY6" fmla="*/ 0 h 659219"/>
                <a:gd name="connsiteX7" fmla="*/ 0 w 1286539"/>
                <a:gd name="connsiteY7" fmla="*/ 21266 h 659219"/>
                <a:gd name="connsiteX8" fmla="*/ 21265 w 1286539"/>
                <a:gd name="connsiteY8" fmla="*/ 74428 h 659219"/>
                <a:gd name="connsiteX0" fmla="*/ 21265 w 1286539"/>
                <a:gd name="connsiteY0" fmla="*/ 74428 h 659219"/>
                <a:gd name="connsiteX1" fmla="*/ 396602 w 1286539"/>
                <a:gd name="connsiteY1" fmla="*/ 265814 h 659219"/>
                <a:gd name="connsiteX2" fmla="*/ 935665 w 1286539"/>
                <a:gd name="connsiteY2" fmla="*/ 531628 h 659219"/>
                <a:gd name="connsiteX3" fmla="*/ 1180214 w 1286539"/>
                <a:gd name="connsiteY3" fmla="*/ 659219 h 659219"/>
                <a:gd name="connsiteX4" fmla="*/ 1254641 w 1286539"/>
                <a:gd name="connsiteY4" fmla="*/ 489098 h 659219"/>
                <a:gd name="connsiteX5" fmla="*/ 1286539 w 1286539"/>
                <a:gd name="connsiteY5" fmla="*/ 159489 h 659219"/>
                <a:gd name="connsiteX6" fmla="*/ 1286539 w 1286539"/>
                <a:gd name="connsiteY6" fmla="*/ 42531 h 659219"/>
                <a:gd name="connsiteX7" fmla="*/ 340241 w 1286539"/>
                <a:gd name="connsiteY7" fmla="*/ 0 h 659219"/>
                <a:gd name="connsiteX8" fmla="*/ 0 w 1286539"/>
                <a:gd name="connsiteY8" fmla="*/ 21266 h 659219"/>
                <a:gd name="connsiteX9" fmla="*/ 21265 w 1286539"/>
                <a:gd name="connsiteY9" fmla="*/ 74428 h 659219"/>
                <a:gd name="connsiteX0" fmla="*/ 21265 w 1286539"/>
                <a:gd name="connsiteY0" fmla="*/ 74428 h 659219"/>
                <a:gd name="connsiteX1" fmla="*/ 561047 w 1286539"/>
                <a:gd name="connsiteY1" fmla="*/ 138223 h 659219"/>
                <a:gd name="connsiteX2" fmla="*/ 935665 w 1286539"/>
                <a:gd name="connsiteY2" fmla="*/ 531628 h 659219"/>
                <a:gd name="connsiteX3" fmla="*/ 1180214 w 1286539"/>
                <a:gd name="connsiteY3" fmla="*/ 659219 h 659219"/>
                <a:gd name="connsiteX4" fmla="*/ 1254641 w 1286539"/>
                <a:gd name="connsiteY4" fmla="*/ 489098 h 659219"/>
                <a:gd name="connsiteX5" fmla="*/ 1286539 w 1286539"/>
                <a:gd name="connsiteY5" fmla="*/ 159489 h 659219"/>
                <a:gd name="connsiteX6" fmla="*/ 1286539 w 1286539"/>
                <a:gd name="connsiteY6" fmla="*/ 42531 h 659219"/>
                <a:gd name="connsiteX7" fmla="*/ 340241 w 1286539"/>
                <a:gd name="connsiteY7" fmla="*/ 0 h 659219"/>
                <a:gd name="connsiteX8" fmla="*/ 0 w 1286539"/>
                <a:gd name="connsiteY8" fmla="*/ 21266 h 659219"/>
                <a:gd name="connsiteX9" fmla="*/ 21265 w 1286539"/>
                <a:gd name="connsiteY9" fmla="*/ 74428 h 659219"/>
                <a:gd name="connsiteX0" fmla="*/ 21265 w 1286539"/>
                <a:gd name="connsiteY0" fmla="*/ 74428 h 659219"/>
                <a:gd name="connsiteX1" fmla="*/ 561047 w 1286539"/>
                <a:gd name="connsiteY1" fmla="*/ 202019 h 659219"/>
                <a:gd name="connsiteX2" fmla="*/ 935665 w 1286539"/>
                <a:gd name="connsiteY2" fmla="*/ 531628 h 659219"/>
                <a:gd name="connsiteX3" fmla="*/ 1180214 w 1286539"/>
                <a:gd name="connsiteY3" fmla="*/ 659219 h 659219"/>
                <a:gd name="connsiteX4" fmla="*/ 1254641 w 1286539"/>
                <a:gd name="connsiteY4" fmla="*/ 489098 h 659219"/>
                <a:gd name="connsiteX5" fmla="*/ 1286539 w 1286539"/>
                <a:gd name="connsiteY5" fmla="*/ 159489 h 659219"/>
                <a:gd name="connsiteX6" fmla="*/ 1286539 w 1286539"/>
                <a:gd name="connsiteY6" fmla="*/ 42531 h 659219"/>
                <a:gd name="connsiteX7" fmla="*/ 340241 w 1286539"/>
                <a:gd name="connsiteY7" fmla="*/ 0 h 659219"/>
                <a:gd name="connsiteX8" fmla="*/ 0 w 1286539"/>
                <a:gd name="connsiteY8" fmla="*/ 21266 h 659219"/>
                <a:gd name="connsiteX9" fmla="*/ 21265 w 1286539"/>
                <a:gd name="connsiteY9" fmla="*/ 74428 h 659219"/>
                <a:gd name="connsiteX0" fmla="*/ 21265 w 1286539"/>
                <a:gd name="connsiteY0" fmla="*/ 74428 h 659219"/>
                <a:gd name="connsiteX1" fmla="*/ 561047 w 1286539"/>
                <a:gd name="connsiteY1" fmla="*/ 202019 h 659219"/>
                <a:gd name="connsiteX2" fmla="*/ 935665 w 1286539"/>
                <a:gd name="connsiteY2" fmla="*/ 531628 h 659219"/>
                <a:gd name="connsiteX3" fmla="*/ 1180214 w 1286539"/>
                <a:gd name="connsiteY3" fmla="*/ 659219 h 659219"/>
                <a:gd name="connsiteX4" fmla="*/ 1254641 w 1286539"/>
                <a:gd name="connsiteY4" fmla="*/ 489098 h 659219"/>
                <a:gd name="connsiteX5" fmla="*/ 1286539 w 1286539"/>
                <a:gd name="connsiteY5" fmla="*/ 159489 h 659219"/>
                <a:gd name="connsiteX6" fmla="*/ 1286539 w 1286539"/>
                <a:gd name="connsiteY6" fmla="*/ 42531 h 659219"/>
                <a:gd name="connsiteX7" fmla="*/ 340241 w 1286539"/>
                <a:gd name="connsiteY7" fmla="*/ 0 h 659219"/>
                <a:gd name="connsiteX8" fmla="*/ 0 w 1286539"/>
                <a:gd name="connsiteY8" fmla="*/ 21266 h 659219"/>
                <a:gd name="connsiteX9" fmla="*/ 21265 w 1286539"/>
                <a:gd name="connsiteY9" fmla="*/ 74428 h 65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6539" h="659219">
                  <a:moveTo>
                    <a:pt x="21265" y="74428"/>
                  </a:moveTo>
                  <a:lnTo>
                    <a:pt x="561047" y="202019"/>
                  </a:lnTo>
                  <a:cubicBezTo>
                    <a:pt x="772979" y="322522"/>
                    <a:pt x="810792" y="421758"/>
                    <a:pt x="935665" y="531628"/>
                  </a:cubicBezTo>
                  <a:lnTo>
                    <a:pt x="1180214" y="659219"/>
                  </a:lnTo>
                  <a:lnTo>
                    <a:pt x="1254641" y="489098"/>
                  </a:lnTo>
                  <a:lnTo>
                    <a:pt x="1286539" y="159489"/>
                  </a:lnTo>
                  <a:lnTo>
                    <a:pt x="1286539" y="42531"/>
                  </a:lnTo>
                  <a:lnTo>
                    <a:pt x="340241" y="0"/>
                  </a:lnTo>
                  <a:lnTo>
                    <a:pt x="0" y="21266"/>
                  </a:lnTo>
                  <a:lnTo>
                    <a:pt x="21265" y="74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Рисунок 6" descr="Изображение выглядит как текст, Шрифт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F15150B-3FE9-403E-A63D-949D15539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068" y="2317346"/>
              <a:ext cx="8349918" cy="1366503"/>
            </a:xfrm>
            <a:prstGeom prst="rect">
              <a:avLst/>
            </a:prstGeom>
          </p:spPr>
        </p:pic>
        <p:sp>
          <p:nvSpPr>
            <p:cNvPr id="4" name="Рисунок 9" descr="Речь контур">
              <a:extLst>
                <a:ext uri="{FF2B5EF4-FFF2-40B4-BE49-F238E27FC236}">
                  <a16:creationId xmlns:a16="http://schemas.microsoft.com/office/drawing/2014/main" xmlns="" id="{0F344F30-2DB4-4160-A80B-239F885DA8BF}"/>
                </a:ext>
              </a:extLst>
            </p:cNvPr>
            <p:cNvSpPr/>
            <p:nvPr/>
          </p:nvSpPr>
          <p:spPr>
            <a:xfrm>
              <a:off x="1295068" y="2224109"/>
              <a:ext cx="8330683" cy="2082080"/>
            </a:xfrm>
            <a:custGeom>
              <a:avLst/>
              <a:gdLst>
                <a:gd name="connsiteX0" fmla="*/ 4079562 w 4294292"/>
                <a:gd name="connsiteY0" fmla="*/ 86719 h 2690110"/>
                <a:gd name="connsiteX1" fmla="*/ 4167974 w 4294292"/>
                <a:gd name="connsiteY1" fmla="*/ 151791 h 2690110"/>
                <a:gd name="connsiteX2" fmla="*/ 4167974 w 4294292"/>
                <a:gd name="connsiteY2" fmla="*/ 1943954 h 2690110"/>
                <a:gd name="connsiteX3" fmla="*/ 4079562 w 4294292"/>
                <a:gd name="connsiteY3" fmla="*/ 2004688 h 2690110"/>
                <a:gd name="connsiteX4" fmla="*/ 3309120 w 4294292"/>
                <a:gd name="connsiteY4" fmla="*/ 2004688 h 2690110"/>
                <a:gd name="connsiteX5" fmla="*/ 3309120 w 4294292"/>
                <a:gd name="connsiteY5" fmla="*/ 2477543 h 2690110"/>
                <a:gd name="connsiteX6" fmla="*/ 2667001 w 4294292"/>
                <a:gd name="connsiteY6" fmla="*/ 2026509 h 2690110"/>
                <a:gd name="connsiteX7" fmla="*/ 2629868 w 4294292"/>
                <a:gd name="connsiteY7" fmla="*/ 2000480 h 2690110"/>
                <a:gd name="connsiteX8" fmla="*/ 214721 w 4294292"/>
                <a:gd name="connsiteY8" fmla="*/ 2000480 h 2690110"/>
                <a:gd name="connsiteX9" fmla="*/ 126310 w 4294292"/>
                <a:gd name="connsiteY9" fmla="*/ 1942380 h 2690110"/>
                <a:gd name="connsiteX10" fmla="*/ 126310 w 4294292"/>
                <a:gd name="connsiteY10" fmla="*/ 1939747 h 2690110"/>
                <a:gd name="connsiteX11" fmla="*/ 126310 w 4294292"/>
                <a:gd name="connsiteY11" fmla="*/ 147496 h 2690110"/>
                <a:gd name="connsiteX12" fmla="*/ 214721 w 4294292"/>
                <a:gd name="connsiteY12" fmla="*/ 86762 h 2690110"/>
                <a:gd name="connsiteX13" fmla="*/ 4079562 w 4294292"/>
                <a:gd name="connsiteY13" fmla="*/ 86762 h 2690110"/>
                <a:gd name="connsiteX14" fmla="*/ 4079562 w 4294292"/>
                <a:gd name="connsiteY14" fmla="*/ 0 h 2690110"/>
                <a:gd name="connsiteX15" fmla="*/ 214721 w 4294292"/>
                <a:gd name="connsiteY15" fmla="*/ 0 h 2690110"/>
                <a:gd name="connsiteX16" fmla="*/ 8 w 4294292"/>
                <a:gd name="connsiteY16" fmla="*/ 147496 h 2690110"/>
                <a:gd name="connsiteX17" fmla="*/ 8 w 4294292"/>
                <a:gd name="connsiteY17" fmla="*/ 1939616 h 2690110"/>
                <a:gd name="connsiteX18" fmla="*/ 211172 w 4294292"/>
                <a:gd name="connsiteY18" fmla="*/ 2087112 h 2690110"/>
                <a:gd name="connsiteX19" fmla="*/ 214721 w 4294292"/>
                <a:gd name="connsiteY19" fmla="*/ 2087112 h 2690110"/>
                <a:gd name="connsiteX20" fmla="*/ 2576568 w 4294292"/>
                <a:gd name="connsiteY20" fmla="*/ 2087112 h 2690110"/>
                <a:gd name="connsiteX21" fmla="*/ 3435422 w 4294292"/>
                <a:gd name="connsiteY21" fmla="*/ 2690111 h 2690110"/>
                <a:gd name="connsiteX22" fmla="*/ 3435422 w 4294292"/>
                <a:gd name="connsiteY22" fmla="*/ 2091451 h 2690110"/>
                <a:gd name="connsiteX23" fmla="*/ 4079562 w 4294292"/>
                <a:gd name="connsiteY23" fmla="*/ 2091451 h 2690110"/>
                <a:gd name="connsiteX24" fmla="*/ 4294276 w 4294292"/>
                <a:gd name="connsiteY24" fmla="*/ 1943954 h 2690110"/>
                <a:gd name="connsiteX25" fmla="*/ 4294276 w 4294292"/>
                <a:gd name="connsiteY25" fmla="*/ 151834 h 2690110"/>
                <a:gd name="connsiteX26" fmla="*/ 4079562 w 4294292"/>
                <a:gd name="connsiteY26" fmla="*/ 0 h 2690110"/>
                <a:gd name="connsiteX0" fmla="*/ 4079562 w 4294292"/>
                <a:gd name="connsiteY0" fmla="*/ 86719 h 2690111"/>
                <a:gd name="connsiteX1" fmla="*/ 4167974 w 4294292"/>
                <a:gd name="connsiteY1" fmla="*/ 151791 h 2690111"/>
                <a:gd name="connsiteX2" fmla="*/ 4167974 w 4294292"/>
                <a:gd name="connsiteY2" fmla="*/ 1943954 h 2690111"/>
                <a:gd name="connsiteX3" fmla="*/ 4079562 w 4294292"/>
                <a:gd name="connsiteY3" fmla="*/ 2004688 h 2690111"/>
                <a:gd name="connsiteX4" fmla="*/ 3309120 w 4294292"/>
                <a:gd name="connsiteY4" fmla="*/ 2004688 h 2690111"/>
                <a:gd name="connsiteX5" fmla="*/ 3309120 w 4294292"/>
                <a:gd name="connsiteY5" fmla="*/ 2477543 h 2690111"/>
                <a:gd name="connsiteX6" fmla="*/ 2667001 w 4294292"/>
                <a:gd name="connsiteY6" fmla="*/ 2026509 h 2690111"/>
                <a:gd name="connsiteX7" fmla="*/ 2629868 w 4294292"/>
                <a:gd name="connsiteY7" fmla="*/ 2000480 h 2690111"/>
                <a:gd name="connsiteX8" fmla="*/ 214721 w 4294292"/>
                <a:gd name="connsiteY8" fmla="*/ 2000480 h 2690111"/>
                <a:gd name="connsiteX9" fmla="*/ 126310 w 4294292"/>
                <a:gd name="connsiteY9" fmla="*/ 1942380 h 2690111"/>
                <a:gd name="connsiteX10" fmla="*/ 126310 w 4294292"/>
                <a:gd name="connsiteY10" fmla="*/ 1939747 h 2690111"/>
                <a:gd name="connsiteX11" fmla="*/ 126310 w 4294292"/>
                <a:gd name="connsiteY11" fmla="*/ 147496 h 2690111"/>
                <a:gd name="connsiteX12" fmla="*/ 214721 w 4294292"/>
                <a:gd name="connsiteY12" fmla="*/ 86762 h 2690111"/>
                <a:gd name="connsiteX13" fmla="*/ 4079562 w 4294292"/>
                <a:gd name="connsiteY13" fmla="*/ 86762 h 2690111"/>
                <a:gd name="connsiteX14" fmla="*/ 4079562 w 4294292"/>
                <a:gd name="connsiteY14" fmla="*/ 0 h 2690111"/>
                <a:gd name="connsiteX15" fmla="*/ 214721 w 4294292"/>
                <a:gd name="connsiteY15" fmla="*/ 0 h 2690111"/>
                <a:gd name="connsiteX16" fmla="*/ 31568 w 4294292"/>
                <a:gd name="connsiteY16" fmla="*/ 147496 h 2690111"/>
                <a:gd name="connsiteX17" fmla="*/ 8 w 4294292"/>
                <a:gd name="connsiteY17" fmla="*/ 1939616 h 2690111"/>
                <a:gd name="connsiteX18" fmla="*/ 211172 w 4294292"/>
                <a:gd name="connsiteY18" fmla="*/ 2087112 h 2690111"/>
                <a:gd name="connsiteX19" fmla="*/ 214721 w 4294292"/>
                <a:gd name="connsiteY19" fmla="*/ 2087112 h 2690111"/>
                <a:gd name="connsiteX20" fmla="*/ 2576568 w 4294292"/>
                <a:gd name="connsiteY20" fmla="*/ 2087112 h 2690111"/>
                <a:gd name="connsiteX21" fmla="*/ 3435422 w 4294292"/>
                <a:gd name="connsiteY21" fmla="*/ 2690111 h 2690111"/>
                <a:gd name="connsiteX22" fmla="*/ 3435422 w 4294292"/>
                <a:gd name="connsiteY22" fmla="*/ 2091451 h 2690111"/>
                <a:gd name="connsiteX23" fmla="*/ 4079562 w 4294292"/>
                <a:gd name="connsiteY23" fmla="*/ 2091451 h 2690111"/>
                <a:gd name="connsiteX24" fmla="*/ 4294276 w 4294292"/>
                <a:gd name="connsiteY24" fmla="*/ 1943954 h 2690111"/>
                <a:gd name="connsiteX25" fmla="*/ 4294276 w 4294292"/>
                <a:gd name="connsiteY25" fmla="*/ 151834 h 2690111"/>
                <a:gd name="connsiteX26" fmla="*/ 4079562 w 4294292"/>
                <a:gd name="connsiteY26" fmla="*/ 0 h 2690111"/>
                <a:gd name="connsiteX0" fmla="*/ 4063780 w 4278510"/>
                <a:gd name="connsiteY0" fmla="*/ 86719 h 2690111"/>
                <a:gd name="connsiteX1" fmla="*/ 4152192 w 4278510"/>
                <a:gd name="connsiteY1" fmla="*/ 151791 h 2690111"/>
                <a:gd name="connsiteX2" fmla="*/ 4152192 w 4278510"/>
                <a:gd name="connsiteY2" fmla="*/ 1943954 h 2690111"/>
                <a:gd name="connsiteX3" fmla="*/ 4063780 w 4278510"/>
                <a:gd name="connsiteY3" fmla="*/ 2004688 h 2690111"/>
                <a:gd name="connsiteX4" fmla="*/ 3293338 w 4278510"/>
                <a:gd name="connsiteY4" fmla="*/ 2004688 h 2690111"/>
                <a:gd name="connsiteX5" fmla="*/ 3293338 w 4278510"/>
                <a:gd name="connsiteY5" fmla="*/ 2477543 h 2690111"/>
                <a:gd name="connsiteX6" fmla="*/ 2651219 w 4278510"/>
                <a:gd name="connsiteY6" fmla="*/ 2026509 h 2690111"/>
                <a:gd name="connsiteX7" fmla="*/ 2614086 w 4278510"/>
                <a:gd name="connsiteY7" fmla="*/ 2000480 h 2690111"/>
                <a:gd name="connsiteX8" fmla="*/ 198939 w 4278510"/>
                <a:gd name="connsiteY8" fmla="*/ 2000480 h 2690111"/>
                <a:gd name="connsiteX9" fmla="*/ 110528 w 4278510"/>
                <a:gd name="connsiteY9" fmla="*/ 1942380 h 2690111"/>
                <a:gd name="connsiteX10" fmla="*/ 110528 w 4278510"/>
                <a:gd name="connsiteY10" fmla="*/ 1939747 h 2690111"/>
                <a:gd name="connsiteX11" fmla="*/ 110528 w 4278510"/>
                <a:gd name="connsiteY11" fmla="*/ 147496 h 2690111"/>
                <a:gd name="connsiteX12" fmla="*/ 198939 w 4278510"/>
                <a:gd name="connsiteY12" fmla="*/ 86762 h 2690111"/>
                <a:gd name="connsiteX13" fmla="*/ 4063780 w 4278510"/>
                <a:gd name="connsiteY13" fmla="*/ 86762 h 2690111"/>
                <a:gd name="connsiteX14" fmla="*/ 4063780 w 4278510"/>
                <a:gd name="connsiteY14" fmla="*/ 0 h 2690111"/>
                <a:gd name="connsiteX15" fmla="*/ 198939 w 4278510"/>
                <a:gd name="connsiteY15" fmla="*/ 0 h 2690111"/>
                <a:gd name="connsiteX16" fmla="*/ 15786 w 4278510"/>
                <a:gd name="connsiteY16" fmla="*/ 147496 h 2690111"/>
                <a:gd name="connsiteX17" fmla="*/ 5 w 4278510"/>
                <a:gd name="connsiteY17" fmla="*/ 1939616 h 2690111"/>
                <a:gd name="connsiteX18" fmla="*/ 195390 w 4278510"/>
                <a:gd name="connsiteY18" fmla="*/ 2087112 h 2690111"/>
                <a:gd name="connsiteX19" fmla="*/ 198939 w 4278510"/>
                <a:gd name="connsiteY19" fmla="*/ 2087112 h 2690111"/>
                <a:gd name="connsiteX20" fmla="*/ 2560786 w 4278510"/>
                <a:gd name="connsiteY20" fmla="*/ 2087112 h 2690111"/>
                <a:gd name="connsiteX21" fmla="*/ 3419640 w 4278510"/>
                <a:gd name="connsiteY21" fmla="*/ 2690111 h 2690111"/>
                <a:gd name="connsiteX22" fmla="*/ 3419640 w 4278510"/>
                <a:gd name="connsiteY22" fmla="*/ 2091451 h 2690111"/>
                <a:gd name="connsiteX23" fmla="*/ 4063780 w 4278510"/>
                <a:gd name="connsiteY23" fmla="*/ 2091451 h 2690111"/>
                <a:gd name="connsiteX24" fmla="*/ 4278494 w 4278510"/>
                <a:gd name="connsiteY24" fmla="*/ 1943954 h 2690111"/>
                <a:gd name="connsiteX25" fmla="*/ 4278494 w 4278510"/>
                <a:gd name="connsiteY25" fmla="*/ 151834 h 2690111"/>
                <a:gd name="connsiteX26" fmla="*/ 4063780 w 4278510"/>
                <a:gd name="connsiteY26" fmla="*/ 0 h 2690111"/>
                <a:gd name="connsiteX0" fmla="*/ 4047994 w 4262724"/>
                <a:gd name="connsiteY0" fmla="*/ 86719 h 2690111"/>
                <a:gd name="connsiteX1" fmla="*/ 4136406 w 4262724"/>
                <a:gd name="connsiteY1" fmla="*/ 151791 h 2690111"/>
                <a:gd name="connsiteX2" fmla="*/ 4136406 w 4262724"/>
                <a:gd name="connsiteY2" fmla="*/ 1943954 h 2690111"/>
                <a:gd name="connsiteX3" fmla="*/ 4047994 w 4262724"/>
                <a:gd name="connsiteY3" fmla="*/ 2004688 h 2690111"/>
                <a:gd name="connsiteX4" fmla="*/ 3277552 w 4262724"/>
                <a:gd name="connsiteY4" fmla="*/ 2004688 h 2690111"/>
                <a:gd name="connsiteX5" fmla="*/ 3277552 w 4262724"/>
                <a:gd name="connsiteY5" fmla="*/ 2477543 h 2690111"/>
                <a:gd name="connsiteX6" fmla="*/ 2635433 w 4262724"/>
                <a:gd name="connsiteY6" fmla="*/ 2026509 h 2690111"/>
                <a:gd name="connsiteX7" fmla="*/ 2598300 w 4262724"/>
                <a:gd name="connsiteY7" fmla="*/ 2000480 h 2690111"/>
                <a:gd name="connsiteX8" fmla="*/ 183153 w 4262724"/>
                <a:gd name="connsiteY8" fmla="*/ 2000480 h 2690111"/>
                <a:gd name="connsiteX9" fmla="*/ 94742 w 4262724"/>
                <a:gd name="connsiteY9" fmla="*/ 1942380 h 2690111"/>
                <a:gd name="connsiteX10" fmla="*/ 94742 w 4262724"/>
                <a:gd name="connsiteY10" fmla="*/ 1939747 h 2690111"/>
                <a:gd name="connsiteX11" fmla="*/ 94742 w 4262724"/>
                <a:gd name="connsiteY11" fmla="*/ 147496 h 2690111"/>
                <a:gd name="connsiteX12" fmla="*/ 183153 w 4262724"/>
                <a:gd name="connsiteY12" fmla="*/ 86762 h 2690111"/>
                <a:gd name="connsiteX13" fmla="*/ 4047994 w 4262724"/>
                <a:gd name="connsiteY13" fmla="*/ 86762 h 2690111"/>
                <a:gd name="connsiteX14" fmla="*/ 4047994 w 4262724"/>
                <a:gd name="connsiteY14" fmla="*/ 0 h 2690111"/>
                <a:gd name="connsiteX15" fmla="*/ 183153 w 4262724"/>
                <a:gd name="connsiteY15" fmla="*/ 0 h 2690111"/>
                <a:gd name="connsiteX16" fmla="*/ 0 w 4262724"/>
                <a:gd name="connsiteY16" fmla="*/ 147496 h 2690111"/>
                <a:gd name="connsiteX17" fmla="*/ 10519 w 4262724"/>
                <a:gd name="connsiteY17" fmla="*/ 1939616 h 2690111"/>
                <a:gd name="connsiteX18" fmla="*/ 179604 w 4262724"/>
                <a:gd name="connsiteY18" fmla="*/ 2087112 h 2690111"/>
                <a:gd name="connsiteX19" fmla="*/ 183153 w 4262724"/>
                <a:gd name="connsiteY19" fmla="*/ 2087112 h 2690111"/>
                <a:gd name="connsiteX20" fmla="*/ 2545000 w 4262724"/>
                <a:gd name="connsiteY20" fmla="*/ 2087112 h 2690111"/>
                <a:gd name="connsiteX21" fmla="*/ 3403854 w 4262724"/>
                <a:gd name="connsiteY21" fmla="*/ 2690111 h 2690111"/>
                <a:gd name="connsiteX22" fmla="*/ 3403854 w 4262724"/>
                <a:gd name="connsiteY22" fmla="*/ 2091451 h 2690111"/>
                <a:gd name="connsiteX23" fmla="*/ 4047994 w 4262724"/>
                <a:gd name="connsiteY23" fmla="*/ 2091451 h 2690111"/>
                <a:gd name="connsiteX24" fmla="*/ 4262708 w 4262724"/>
                <a:gd name="connsiteY24" fmla="*/ 1943954 h 2690111"/>
                <a:gd name="connsiteX25" fmla="*/ 4262708 w 4262724"/>
                <a:gd name="connsiteY25" fmla="*/ 151834 h 2690111"/>
                <a:gd name="connsiteX26" fmla="*/ 4047994 w 4262724"/>
                <a:gd name="connsiteY26" fmla="*/ 0 h 2690111"/>
                <a:gd name="connsiteX0" fmla="*/ 4037481 w 4252211"/>
                <a:gd name="connsiteY0" fmla="*/ 86719 h 2690111"/>
                <a:gd name="connsiteX1" fmla="*/ 4125893 w 4252211"/>
                <a:gd name="connsiteY1" fmla="*/ 151791 h 2690111"/>
                <a:gd name="connsiteX2" fmla="*/ 4125893 w 4252211"/>
                <a:gd name="connsiteY2" fmla="*/ 1943954 h 2690111"/>
                <a:gd name="connsiteX3" fmla="*/ 4037481 w 4252211"/>
                <a:gd name="connsiteY3" fmla="*/ 2004688 h 2690111"/>
                <a:gd name="connsiteX4" fmla="*/ 3267039 w 4252211"/>
                <a:gd name="connsiteY4" fmla="*/ 2004688 h 2690111"/>
                <a:gd name="connsiteX5" fmla="*/ 3267039 w 4252211"/>
                <a:gd name="connsiteY5" fmla="*/ 2477543 h 2690111"/>
                <a:gd name="connsiteX6" fmla="*/ 2624920 w 4252211"/>
                <a:gd name="connsiteY6" fmla="*/ 2026509 h 2690111"/>
                <a:gd name="connsiteX7" fmla="*/ 2587787 w 4252211"/>
                <a:gd name="connsiteY7" fmla="*/ 2000480 h 2690111"/>
                <a:gd name="connsiteX8" fmla="*/ 172640 w 4252211"/>
                <a:gd name="connsiteY8" fmla="*/ 2000480 h 2690111"/>
                <a:gd name="connsiteX9" fmla="*/ 84229 w 4252211"/>
                <a:gd name="connsiteY9" fmla="*/ 1942380 h 2690111"/>
                <a:gd name="connsiteX10" fmla="*/ 84229 w 4252211"/>
                <a:gd name="connsiteY10" fmla="*/ 1939747 h 2690111"/>
                <a:gd name="connsiteX11" fmla="*/ 84229 w 4252211"/>
                <a:gd name="connsiteY11" fmla="*/ 147496 h 2690111"/>
                <a:gd name="connsiteX12" fmla="*/ 172640 w 4252211"/>
                <a:gd name="connsiteY12" fmla="*/ 86762 h 2690111"/>
                <a:gd name="connsiteX13" fmla="*/ 4037481 w 4252211"/>
                <a:gd name="connsiteY13" fmla="*/ 86762 h 2690111"/>
                <a:gd name="connsiteX14" fmla="*/ 4037481 w 4252211"/>
                <a:gd name="connsiteY14" fmla="*/ 0 h 2690111"/>
                <a:gd name="connsiteX15" fmla="*/ 172640 w 4252211"/>
                <a:gd name="connsiteY15" fmla="*/ 0 h 2690111"/>
                <a:gd name="connsiteX16" fmla="*/ 10527 w 4252211"/>
                <a:gd name="connsiteY16" fmla="*/ 147496 h 2690111"/>
                <a:gd name="connsiteX17" fmla="*/ 6 w 4252211"/>
                <a:gd name="connsiteY17" fmla="*/ 1939616 h 2690111"/>
                <a:gd name="connsiteX18" fmla="*/ 169091 w 4252211"/>
                <a:gd name="connsiteY18" fmla="*/ 2087112 h 2690111"/>
                <a:gd name="connsiteX19" fmla="*/ 172640 w 4252211"/>
                <a:gd name="connsiteY19" fmla="*/ 2087112 h 2690111"/>
                <a:gd name="connsiteX20" fmla="*/ 2534487 w 4252211"/>
                <a:gd name="connsiteY20" fmla="*/ 2087112 h 2690111"/>
                <a:gd name="connsiteX21" fmla="*/ 3393341 w 4252211"/>
                <a:gd name="connsiteY21" fmla="*/ 2690111 h 2690111"/>
                <a:gd name="connsiteX22" fmla="*/ 3393341 w 4252211"/>
                <a:gd name="connsiteY22" fmla="*/ 2091451 h 2690111"/>
                <a:gd name="connsiteX23" fmla="*/ 4037481 w 4252211"/>
                <a:gd name="connsiteY23" fmla="*/ 2091451 h 2690111"/>
                <a:gd name="connsiteX24" fmla="*/ 4252195 w 4252211"/>
                <a:gd name="connsiteY24" fmla="*/ 1943954 h 2690111"/>
                <a:gd name="connsiteX25" fmla="*/ 4252195 w 4252211"/>
                <a:gd name="connsiteY25" fmla="*/ 151834 h 2690111"/>
                <a:gd name="connsiteX26" fmla="*/ 4037481 w 4252211"/>
                <a:gd name="connsiteY26" fmla="*/ 0 h 2690111"/>
                <a:gd name="connsiteX0" fmla="*/ 4026954 w 4241684"/>
                <a:gd name="connsiteY0" fmla="*/ 86719 h 2690111"/>
                <a:gd name="connsiteX1" fmla="*/ 4115366 w 4241684"/>
                <a:gd name="connsiteY1" fmla="*/ 151791 h 2690111"/>
                <a:gd name="connsiteX2" fmla="*/ 4115366 w 4241684"/>
                <a:gd name="connsiteY2" fmla="*/ 1943954 h 2690111"/>
                <a:gd name="connsiteX3" fmla="*/ 4026954 w 4241684"/>
                <a:gd name="connsiteY3" fmla="*/ 2004688 h 2690111"/>
                <a:gd name="connsiteX4" fmla="*/ 3256512 w 4241684"/>
                <a:gd name="connsiteY4" fmla="*/ 2004688 h 2690111"/>
                <a:gd name="connsiteX5" fmla="*/ 3256512 w 4241684"/>
                <a:gd name="connsiteY5" fmla="*/ 2477543 h 2690111"/>
                <a:gd name="connsiteX6" fmla="*/ 2614393 w 4241684"/>
                <a:gd name="connsiteY6" fmla="*/ 2026509 h 2690111"/>
                <a:gd name="connsiteX7" fmla="*/ 2577260 w 4241684"/>
                <a:gd name="connsiteY7" fmla="*/ 2000480 h 2690111"/>
                <a:gd name="connsiteX8" fmla="*/ 162113 w 4241684"/>
                <a:gd name="connsiteY8" fmla="*/ 2000480 h 2690111"/>
                <a:gd name="connsiteX9" fmla="*/ 73702 w 4241684"/>
                <a:gd name="connsiteY9" fmla="*/ 1942380 h 2690111"/>
                <a:gd name="connsiteX10" fmla="*/ 73702 w 4241684"/>
                <a:gd name="connsiteY10" fmla="*/ 1939747 h 2690111"/>
                <a:gd name="connsiteX11" fmla="*/ 73702 w 4241684"/>
                <a:gd name="connsiteY11" fmla="*/ 147496 h 2690111"/>
                <a:gd name="connsiteX12" fmla="*/ 162113 w 4241684"/>
                <a:gd name="connsiteY12" fmla="*/ 86762 h 2690111"/>
                <a:gd name="connsiteX13" fmla="*/ 4026954 w 4241684"/>
                <a:gd name="connsiteY13" fmla="*/ 86762 h 2690111"/>
                <a:gd name="connsiteX14" fmla="*/ 4026954 w 4241684"/>
                <a:gd name="connsiteY14" fmla="*/ 0 h 2690111"/>
                <a:gd name="connsiteX15" fmla="*/ 162113 w 4241684"/>
                <a:gd name="connsiteY15" fmla="*/ 0 h 2690111"/>
                <a:gd name="connsiteX16" fmla="*/ 0 w 4241684"/>
                <a:gd name="connsiteY16" fmla="*/ 147496 h 2690111"/>
                <a:gd name="connsiteX17" fmla="*/ 5258 w 4241684"/>
                <a:gd name="connsiteY17" fmla="*/ 1939616 h 2690111"/>
                <a:gd name="connsiteX18" fmla="*/ 158564 w 4241684"/>
                <a:gd name="connsiteY18" fmla="*/ 2087112 h 2690111"/>
                <a:gd name="connsiteX19" fmla="*/ 162113 w 4241684"/>
                <a:gd name="connsiteY19" fmla="*/ 2087112 h 2690111"/>
                <a:gd name="connsiteX20" fmla="*/ 2523960 w 4241684"/>
                <a:gd name="connsiteY20" fmla="*/ 2087112 h 2690111"/>
                <a:gd name="connsiteX21" fmla="*/ 3382814 w 4241684"/>
                <a:gd name="connsiteY21" fmla="*/ 2690111 h 2690111"/>
                <a:gd name="connsiteX22" fmla="*/ 3382814 w 4241684"/>
                <a:gd name="connsiteY22" fmla="*/ 2091451 h 2690111"/>
                <a:gd name="connsiteX23" fmla="*/ 4026954 w 4241684"/>
                <a:gd name="connsiteY23" fmla="*/ 2091451 h 2690111"/>
                <a:gd name="connsiteX24" fmla="*/ 4241668 w 4241684"/>
                <a:gd name="connsiteY24" fmla="*/ 1943954 h 2690111"/>
                <a:gd name="connsiteX25" fmla="*/ 4241668 w 4241684"/>
                <a:gd name="connsiteY25" fmla="*/ 151834 h 2690111"/>
                <a:gd name="connsiteX26" fmla="*/ 4026954 w 4241684"/>
                <a:gd name="connsiteY26" fmla="*/ 0 h 2690111"/>
                <a:gd name="connsiteX0" fmla="*/ 4021702 w 4236432"/>
                <a:gd name="connsiteY0" fmla="*/ 86719 h 2690111"/>
                <a:gd name="connsiteX1" fmla="*/ 4110114 w 4236432"/>
                <a:gd name="connsiteY1" fmla="*/ 151791 h 2690111"/>
                <a:gd name="connsiteX2" fmla="*/ 4110114 w 4236432"/>
                <a:gd name="connsiteY2" fmla="*/ 1943954 h 2690111"/>
                <a:gd name="connsiteX3" fmla="*/ 4021702 w 4236432"/>
                <a:gd name="connsiteY3" fmla="*/ 2004688 h 2690111"/>
                <a:gd name="connsiteX4" fmla="*/ 3251260 w 4236432"/>
                <a:gd name="connsiteY4" fmla="*/ 2004688 h 2690111"/>
                <a:gd name="connsiteX5" fmla="*/ 3251260 w 4236432"/>
                <a:gd name="connsiteY5" fmla="*/ 2477543 h 2690111"/>
                <a:gd name="connsiteX6" fmla="*/ 2609141 w 4236432"/>
                <a:gd name="connsiteY6" fmla="*/ 2026509 h 2690111"/>
                <a:gd name="connsiteX7" fmla="*/ 2572008 w 4236432"/>
                <a:gd name="connsiteY7" fmla="*/ 2000480 h 2690111"/>
                <a:gd name="connsiteX8" fmla="*/ 156861 w 4236432"/>
                <a:gd name="connsiteY8" fmla="*/ 2000480 h 2690111"/>
                <a:gd name="connsiteX9" fmla="*/ 68450 w 4236432"/>
                <a:gd name="connsiteY9" fmla="*/ 1942380 h 2690111"/>
                <a:gd name="connsiteX10" fmla="*/ 68450 w 4236432"/>
                <a:gd name="connsiteY10" fmla="*/ 1939747 h 2690111"/>
                <a:gd name="connsiteX11" fmla="*/ 68450 w 4236432"/>
                <a:gd name="connsiteY11" fmla="*/ 147496 h 2690111"/>
                <a:gd name="connsiteX12" fmla="*/ 156861 w 4236432"/>
                <a:gd name="connsiteY12" fmla="*/ 86762 h 2690111"/>
                <a:gd name="connsiteX13" fmla="*/ 4021702 w 4236432"/>
                <a:gd name="connsiteY13" fmla="*/ 86762 h 2690111"/>
                <a:gd name="connsiteX14" fmla="*/ 4021702 w 4236432"/>
                <a:gd name="connsiteY14" fmla="*/ 0 h 2690111"/>
                <a:gd name="connsiteX15" fmla="*/ 156861 w 4236432"/>
                <a:gd name="connsiteY15" fmla="*/ 0 h 2690111"/>
                <a:gd name="connsiteX16" fmla="*/ 5268 w 4236432"/>
                <a:gd name="connsiteY16" fmla="*/ 132368 h 2690111"/>
                <a:gd name="connsiteX17" fmla="*/ 6 w 4236432"/>
                <a:gd name="connsiteY17" fmla="*/ 1939616 h 2690111"/>
                <a:gd name="connsiteX18" fmla="*/ 153312 w 4236432"/>
                <a:gd name="connsiteY18" fmla="*/ 2087112 h 2690111"/>
                <a:gd name="connsiteX19" fmla="*/ 156861 w 4236432"/>
                <a:gd name="connsiteY19" fmla="*/ 2087112 h 2690111"/>
                <a:gd name="connsiteX20" fmla="*/ 2518708 w 4236432"/>
                <a:gd name="connsiteY20" fmla="*/ 2087112 h 2690111"/>
                <a:gd name="connsiteX21" fmla="*/ 3377562 w 4236432"/>
                <a:gd name="connsiteY21" fmla="*/ 2690111 h 2690111"/>
                <a:gd name="connsiteX22" fmla="*/ 3377562 w 4236432"/>
                <a:gd name="connsiteY22" fmla="*/ 2091451 h 2690111"/>
                <a:gd name="connsiteX23" fmla="*/ 4021702 w 4236432"/>
                <a:gd name="connsiteY23" fmla="*/ 2091451 h 2690111"/>
                <a:gd name="connsiteX24" fmla="*/ 4236416 w 4236432"/>
                <a:gd name="connsiteY24" fmla="*/ 1943954 h 2690111"/>
                <a:gd name="connsiteX25" fmla="*/ 4236416 w 4236432"/>
                <a:gd name="connsiteY25" fmla="*/ 151834 h 2690111"/>
                <a:gd name="connsiteX26" fmla="*/ 4021702 w 4236432"/>
                <a:gd name="connsiteY26" fmla="*/ 0 h 2690111"/>
                <a:gd name="connsiteX0" fmla="*/ 4016434 w 4231164"/>
                <a:gd name="connsiteY0" fmla="*/ 86719 h 2690111"/>
                <a:gd name="connsiteX1" fmla="*/ 4104846 w 4231164"/>
                <a:gd name="connsiteY1" fmla="*/ 151791 h 2690111"/>
                <a:gd name="connsiteX2" fmla="*/ 4104846 w 4231164"/>
                <a:gd name="connsiteY2" fmla="*/ 1943954 h 2690111"/>
                <a:gd name="connsiteX3" fmla="*/ 4016434 w 4231164"/>
                <a:gd name="connsiteY3" fmla="*/ 2004688 h 2690111"/>
                <a:gd name="connsiteX4" fmla="*/ 3245992 w 4231164"/>
                <a:gd name="connsiteY4" fmla="*/ 2004688 h 2690111"/>
                <a:gd name="connsiteX5" fmla="*/ 3245992 w 4231164"/>
                <a:gd name="connsiteY5" fmla="*/ 2477543 h 2690111"/>
                <a:gd name="connsiteX6" fmla="*/ 2603873 w 4231164"/>
                <a:gd name="connsiteY6" fmla="*/ 2026509 h 2690111"/>
                <a:gd name="connsiteX7" fmla="*/ 2566740 w 4231164"/>
                <a:gd name="connsiteY7" fmla="*/ 2000480 h 2690111"/>
                <a:gd name="connsiteX8" fmla="*/ 151593 w 4231164"/>
                <a:gd name="connsiteY8" fmla="*/ 2000480 h 2690111"/>
                <a:gd name="connsiteX9" fmla="*/ 63182 w 4231164"/>
                <a:gd name="connsiteY9" fmla="*/ 1942380 h 2690111"/>
                <a:gd name="connsiteX10" fmla="*/ 63182 w 4231164"/>
                <a:gd name="connsiteY10" fmla="*/ 1939747 h 2690111"/>
                <a:gd name="connsiteX11" fmla="*/ 63182 w 4231164"/>
                <a:gd name="connsiteY11" fmla="*/ 147496 h 2690111"/>
                <a:gd name="connsiteX12" fmla="*/ 151593 w 4231164"/>
                <a:gd name="connsiteY12" fmla="*/ 86762 h 2690111"/>
                <a:gd name="connsiteX13" fmla="*/ 4016434 w 4231164"/>
                <a:gd name="connsiteY13" fmla="*/ 86762 h 2690111"/>
                <a:gd name="connsiteX14" fmla="*/ 4016434 w 4231164"/>
                <a:gd name="connsiteY14" fmla="*/ 0 h 2690111"/>
                <a:gd name="connsiteX15" fmla="*/ 151593 w 4231164"/>
                <a:gd name="connsiteY15" fmla="*/ 0 h 2690111"/>
                <a:gd name="connsiteX16" fmla="*/ 0 w 4231164"/>
                <a:gd name="connsiteY16" fmla="*/ 132368 h 2690111"/>
                <a:gd name="connsiteX17" fmla="*/ 21037 w 4231164"/>
                <a:gd name="connsiteY17" fmla="*/ 1939616 h 2690111"/>
                <a:gd name="connsiteX18" fmla="*/ 148044 w 4231164"/>
                <a:gd name="connsiteY18" fmla="*/ 2087112 h 2690111"/>
                <a:gd name="connsiteX19" fmla="*/ 151593 w 4231164"/>
                <a:gd name="connsiteY19" fmla="*/ 2087112 h 2690111"/>
                <a:gd name="connsiteX20" fmla="*/ 2513440 w 4231164"/>
                <a:gd name="connsiteY20" fmla="*/ 2087112 h 2690111"/>
                <a:gd name="connsiteX21" fmla="*/ 3372294 w 4231164"/>
                <a:gd name="connsiteY21" fmla="*/ 2690111 h 2690111"/>
                <a:gd name="connsiteX22" fmla="*/ 3372294 w 4231164"/>
                <a:gd name="connsiteY22" fmla="*/ 2091451 h 2690111"/>
                <a:gd name="connsiteX23" fmla="*/ 4016434 w 4231164"/>
                <a:gd name="connsiteY23" fmla="*/ 2091451 h 2690111"/>
                <a:gd name="connsiteX24" fmla="*/ 4231148 w 4231164"/>
                <a:gd name="connsiteY24" fmla="*/ 1943954 h 2690111"/>
                <a:gd name="connsiteX25" fmla="*/ 4231148 w 4231164"/>
                <a:gd name="connsiteY25" fmla="*/ 151834 h 2690111"/>
                <a:gd name="connsiteX26" fmla="*/ 4016434 w 4231164"/>
                <a:gd name="connsiteY26" fmla="*/ 0 h 2690111"/>
                <a:gd name="connsiteX0" fmla="*/ 4011174 w 4225904"/>
                <a:gd name="connsiteY0" fmla="*/ 86719 h 2690111"/>
                <a:gd name="connsiteX1" fmla="*/ 4099586 w 4225904"/>
                <a:gd name="connsiteY1" fmla="*/ 151791 h 2690111"/>
                <a:gd name="connsiteX2" fmla="*/ 4099586 w 4225904"/>
                <a:gd name="connsiteY2" fmla="*/ 1943954 h 2690111"/>
                <a:gd name="connsiteX3" fmla="*/ 4011174 w 4225904"/>
                <a:gd name="connsiteY3" fmla="*/ 2004688 h 2690111"/>
                <a:gd name="connsiteX4" fmla="*/ 3240732 w 4225904"/>
                <a:gd name="connsiteY4" fmla="*/ 2004688 h 2690111"/>
                <a:gd name="connsiteX5" fmla="*/ 3240732 w 4225904"/>
                <a:gd name="connsiteY5" fmla="*/ 2477543 h 2690111"/>
                <a:gd name="connsiteX6" fmla="*/ 2598613 w 4225904"/>
                <a:gd name="connsiteY6" fmla="*/ 2026509 h 2690111"/>
                <a:gd name="connsiteX7" fmla="*/ 2561480 w 4225904"/>
                <a:gd name="connsiteY7" fmla="*/ 2000480 h 2690111"/>
                <a:gd name="connsiteX8" fmla="*/ 146333 w 4225904"/>
                <a:gd name="connsiteY8" fmla="*/ 2000480 h 2690111"/>
                <a:gd name="connsiteX9" fmla="*/ 57922 w 4225904"/>
                <a:gd name="connsiteY9" fmla="*/ 1942380 h 2690111"/>
                <a:gd name="connsiteX10" fmla="*/ 57922 w 4225904"/>
                <a:gd name="connsiteY10" fmla="*/ 1939747 h 2690111"/>
                <a:gd name="connsiteX11" fmla="*/ 57922 w 4225904"/>
                <a:gd name="connsiteY11" fmla="*/ 147496 h 2690111"/>
                <a:gd name="connsiteX12" fmla="*/ 146333 w 4225904"/>
                <a:gd name="connsiteY12" fmla="*/ 86762 h 2690111"/>
                <a:gd name="connsiteX13" fmla="*/ 4011174 w 4225904"/>
                <a:gd name="connsiteY13" fmla="*/ 86762 h 2690111"/>
                <a:gd name="connsiteX14" fmla="*/ 4011174 w 4225904"/>
                <a:gd name="connsiteY14" fmla="*/ 0 h 2690111"/>
                <a:gd name="connsiteX15" fmla="*/ 146333 w 4225904"/>
                <a:gd name="connsiteY15" fmla="*/ 0 h 2690111"/>
                <a:gd name="connsiteX16" fmla="*/ 0 w 4225904"/>
                <a:gd name="connsiteY16" fmla="*/ 132368 h 2690111"/>
                <a:gd name="connsiteX17" fmla="*/ 15777 w 4225904"/>
                <a:gd name="connsiteY17" fmla="*/ 1939616 h 2690111"/>
                <a:gd name="connsiteX18" fmla="*/ 142784 w 4225904"/>
                <a:gd name="connsiteY18" fmla="*/ 2087112 h 2690111"/>
                <a:gd name="connsiteX19" fmla="*/ 146333 w 4225904"/>
                <a:gd name="connsiteY19" fmla="*/ 2087112 h 2690111"/>
                <a:gd name="connsiteX20" fmla="*/ 2508180 w 4225904"/>
                <a:gd name="connsiteY20" fmla="*/ 2087112 h 2690111"/>
                <a:gd name="connsiteX21" fmla="*/ 3367034 w 4225904"/>
                <a:gd name="connsiteY21" fmla="*/ 2690111 h 2690111"/>
                <a:gd name="connsiteX22" fmla="*/ 3367034 w 4225904"/>
                <a:gd name="connsiteY22" fmla="*/ 2091451 h 2690111"/>
                <a:gd name="connsiteX23" fmla="*/ 4011174 w 4225904"/>
                <a:gd name="connsiteY23" fmla="*/ 2091451 h 2690111"/>
                <a:gd name="connsiteX24" fmla="*/ 4225888 w 4225904"/>
                <a:gd name="connsiteY24" fmla="*/ 1943954 h 2690111"/>
                <a:gd name="connsiteX25" fmla="*/ 4225888 w 4225904"/>
                <a:gd name="connsiteY25" fmla="*/ 151834 h 2690111"/>
                <a:gd name="connsiteX26" fmla="*/ 4011174 w 4225904"/>
                <a:gd name="connsiteY26" fmla="*/ 0 h 2690111"/>
                <a:gd name="connsiteX0" fmla="*/ 4011174 w 4225888"/>
                <a:gd name="connsiteY0" fmla="*/ 86719 h 2690111"/>
                <a:gd name="connsiteX1" fmla="*/ 4099586 w 4225888"/>
                <a:gd name="connsiteY1" fmla="*/ 151791 h 2690111"/>
                <a:gd name="connsiteX2" fmla="*/ 4099586 w 4225888"/>
                <a:gd name="connsiteY2" fmla="*/ 1943954 h 2690111"/>
                <a:gd name="connsiteX3" fmla="*/ 4011174 w 4225888"/>
                <a:gd name="connsiteY3" fmla="*/ 2004688 h 2690111"/>
                <a:gd name="connsiteX4" fmla="*/ 3240732 w 4225888"/>
                <a:gd name="connsiteY4" fmla="*/ 2004688 h 2690111"/>
                <a:gd name="connsiteX5" fmla="*/ 3240732 w 4225888"/>
                <a:gd name="connsiteY5" fmla="*/ 2477543 h 2690111"/>
                <a:gd name="connsiteX6" fmla="*/ 2598613 w 4225888"/>
                <a:gd name="connsiteY6" fmla="*/ 2026509 h 2690111"/>
                <a:gd name="connsiteX7" fmla="*/ 2561480 w 4225888"/>
                <a:gd name="connsiteY7" fmla="*/ 2000480 h 2690111"/>
                <a:gd name="connsiteX8" fmla="*/ 146333 w 4225888"/>
                <a:gd name="connsiteY8" fmla="*/ 2000480 h 2690111"/>
                <a:gd name="connsiteX9" fmla="*/ 57922 w 4225888"/>
                <a:gd name="connsiteY9" fmla="*/ 1942380 h 2690111"/>
                <a:gd name="connsiteX10" fmla="*/ 57922 w 4225888"/>
                <a:gd name="connsiteY10" fmla="*/ 1939747 h 2690111"/>
                <a:gd name="connsiteX11" fmla="*/ 57922 w 4225888"/>
                <a:gd name="connsiteY11" fmla="*/ 147496 h 2690111"/>
                <a:gd name="connsiteX12" fmla="*/ 146333 w 4225888"/>
                <a:gd name="connsiteY12" fmla="*/ 86762 h 2690111"/>
                <a:gd name="connsiteX13" fmla="*/ 4011174 w 4225888"/>
                <a:gd name="connsiteY13" fmla="*/ 86762 h 2690111"/>
                <a:gd name="connsiteX14" fmla="*/ 4011174 w 4225888"/>
                <a:gd name="connsiteY14" fmla="*/ 0 h 2690111"/>
                <a:gd name="connsiteX15" fmla="*/ 146333 w 4225888"/>
                <a:gd name="connsiteY15" fmla="*/ 0 h 2690111"/>
                <a:gd name="connsiteX16" fmla="*/ 0 w 4225888"/>
                <a:gd name="connsiteY16" fmla="*/ 132368 h 2690111"/>
                <a:gd name="connsiteX17" fmla="*/ 15777 w 4225888"/>
                <a:gd name="connsiteY17" fmla="*/ 1939616 h 2690111"/>
                <a:gd name="connsiteX18" fmla="*/ 142784 w 4225888"/>
                <a:gd name="connsiteY18" fmla="*/ 2087112 h 2690111"/>
                <a:gd name="connsiteX19" fmla="*/ 146333 w 4225888"/>
                <a:gd name="connsiteY19" fmla="*/ 2087112 h 2690111"/>
                <a:gd name="connsiteX20" fmla="*/ 2508180 w 4225888"/>
                <a:gd name="connsiteY20" fmla="*/ 2087112 h 2690111"/>
                <a:gd name="connsiteX21" fmla="*/ 3367034 w 4225888"/>
                <a:gd name="connsiteY21" fmla="*/ 2690111 h 2690111"/>
                <a:gd name="connsiteX22" fmla="*/ 3367034 w 4225888"/>
                <a:gd name="connsiteY22" fmla="*/ 2091451 h 2690111"/>
                <a:gd name="connsiteX23" fmla="*/ 4011174 w 4225888"/>
                <a:gd name="connsiteY23" fmla="*/ 2091451 h 2690111"/>
                <a:gd name="connsiteX24" fmla="*/ 4225888 w 4225888"/>
                <a:gd name="connsiteY24" fmla="*/ 1943954 h 2690111"/>
                <a:gd name="connsiteX25" fmla="*/ 4146990 w 4225888"/>
                <a:gd name="connsiteY25" fmla="*/ 136706 h 2690111"/>
                <a:gd name="connsiteX26" fmla="*/ 4011174 w 4225888"/>
                <a:gd name="connsiteY26" fmla="*/ 0 h 2690111"/>
                <a:gd name="connsiteX0" fmla="*/ 4011174 w 4147073"/>
                <a:gd name="connsiteY0" fmla="*/ 86719 h 2690111"/>
                <a:gd name="connsiteX1" fmla="*/ 4099586 w 4147073"/>
                <a:gd name="connsiteY1" fmla="*/ 151791 h 2690111"/>
                <a:gd name="connsiteX2" fmla="*/ 4099586 w 4147073"/>
                <a:gd name="connsiteY2" fmla="*/ 1943954 h 2690111"/>
                <a:gd name="connsiteX3" fmla="*/ 4011174 w 4147073"/>
                <a:gd name="connsiteY3" fmla="*/ 2004688 h 2690111"/>
                <a:gd name="connsiteX4" fmla="*/ 3240732 w 4147073"/>
                <a:gd name="connsiteY4" fmla="*/ 2004688 h 2690111"/>
                <a:gd name="connsiteX5" fmla="*/ 3240732 w 4147073"/>
                <a:gd name="connsiteY5" fmla="*/ 2477543 h 2690111"/>
                <a:gd name="connsiteX6" fmla="*/ 2598613 w 4147073"/>
                <a:gd name="connsiteY6" fmla="*/ 2026509 h 2690111"/>
                <a:gd name="connsiteX7" fmla="*/ 2561480 w 4147073"/>
                <a:gd name="connsiteY7" fmla="*/ 2000480 h 2690111"/>
                <a:gd name="connsiteX8" fmla="*/ 146333 w 4147073"/>
                <a:gd name="connsiteY8" fmla="*/ 2000480 h 2690111"/>
                <a:gd name="connsiteX9" fmla="*/ 57922 w 4147073"/>
                <a:gd name="connsiteY9" fmla="*/ 1942380 h 2690111"/>
                <a:gd name="connsiteX10" fmla="*/ 57922 w 4147073"/>
                <a:gd name="connsiteY10" fmla="*/ 1939747 h 2690111"/>
                <a:gd name="connsiteX11" fmla="*/ 57922 w 4147073"/>
                <a:gd name="connsiteY11" fmla="*/ 147496 h 2690111"/>
                <a:gd name="connsiteX12" fmla="*/ 146333 w 4147073"/>
                <a:gd name="connsiteY12" fmla="*/ 86762 h 2690111"/>
                <a:gd name="connsiteX13" fmla="*/ 4011174 w 4147073"/>
                <a:gd name="connsiteY13" fmla="*/ 86762 h 2690111"/>
                <a:gd name="connsiteX14" fmla="*/ 4011174 w 4147073"/>
                <a:gd name="connsiteY14" fmla="*/ 0 h 2690111"/>
                <a:gd name="connsiteX15" fmla="*/ 146333 w 4147073"/>
                <a:gd name="connsiteY15" fmla="*/ 0 h 2690111"/>
                <a:gd name="connsiteX16" fmla="*/ 0 w 4147073"/>
                <a:gd name="connsiteY16" fmla="*/ 132368 h 2690111"/>
                <a:gd name="connsiteX17" fmla="*/ 15777 w 4147073"/>
                <a:gd name="connsiteY17" fmla="*/ 1939616 h 2690111"/>
                <a:gd name="connsiteX18" fmla="*/ 142784 w 4147073"/>
                <a:gd name="connsiteY18" fmla="*/ 2087112 h 2690111"/>
                <a:gd name="connsiteX19" fmla="*/ 146333 w 4147073"/>
                <a:gd name="connsiteY19" fmla="*/ 2087112 h 2690111"/>
                <a:gd name="connsiteX20" fmla="*/ 2508180 w 4147073"/>
                <a:gd name="connsiteY20" fmla="*/ 2087112 h 2690111"/>
                <a:gd name="connsiteX21" fmla="*/ 3367034 w 4147073"/>
                <a:gd name="connsiteY21" fmla="*/ 2690111 h 2690111"/>
                <a:gd name="connsiteX22" fmla="*/ 3367034 w 4147073"/>
                <a:gd name="connsiteY22" fmla="*/ 2091451 h 2690111"/>
                <a:gd name="connsiteX23" fmla="*/ 4011174 w 4147073"/>
                <a:gd name="connsiteY23" fmla="*/ 2091451 h 2690111"/>
                <a:gd name="connsiteX24" fmla="*/ 4136470 w 4147073"/>
                <a:gd name="connsiteY24" fmla="*/ 1959082 h 2690111"/>
                <a:gd name="connsiteX25" fmla="*/ 4146990 w 4147073"/>
                <a:gd name="connsiteY25" fmla="*/ 136706 h 2690111"/>
                <a:gd name="connsiteX26" fmla="*/ 4011174 w 4147073"/>
                <a:gd name="connsiteY26" fmla="*/ 0 h 2690111"/>
                <a:gd name="connsiteX0" fmla="*/ 4011174 w 4136936"/>
                <a:gd name="connsiteY0" fmla="*/ 86719 h 2690111"/>
                <a:gd name="connsiteX1" fmla="*/ 4099586 w 4136936"/>
                <a:gd name="connsiteY1" fmla="*/ 151791 h 2690111"/>
                <a:gd name="connsiteX2" fmla="*/ 4099586 w 4136936"/>
                <a:gd name="connsiteY2" fmla="*/ 1943954 h 2690111"/>
                <a:gd name="connsiteX3" fmla="*/ 4011174 w 4136936"/>
                <a:gd name="connsiteY3" fmla="*/ 2004688 h 2690111"/>
                <a:gd name="connsiteX4" fmla="*/ 3240732 w 4136936"/>
                <a:gd name="connsiteY4" fmla="*/ 2004688 h 2690111"/>
                <a:gd name="connsiteX5" fmla="*/ 3240732 w 4136936"/>
                <a:gd name="connsiteY5" fmla="*/ 2477543 h 2690111"/>
                <a:gd name="connsiteX6" fmla="*/ 2598613 w 4136936"/>
                <a:gd name="connsiteY6" fmla="*/ 2026509 h 2690111"/>
                <a:gd name="connsiteX7" fmla="*/ 2561480 w 4136936"/>
                <a:gd name="connsiteY7" fmla="*/ 2000480 h 2690111"/>
                <a:gd name="connsiteX8" fmla="*/ 146333 w 4136936"/>
                <a:gd name="connsiteY8" fmla="*/ 2000480 h 2690111"/>
                <a:gd name="connsiteX9" fmla="*/ 57922 w 4136936"/>
                <a:gd name="connsiteY9" fmla="*/ 1942380 h 2690111"/>
                <a:gd name="connsiteX10" fmla="*/ 57922 w 4136936"/>
                <a:gd name="connsiteY10" fmla="*/ 1939747 h 2690111"/>
                <a:gd name="connsiteX11" fmla="*/ 57922 w 4136936"/>
                <a:gd name="connsiteY11" fmla="*/ 147496 h 2690111"/>
                <a:gd name="connsiteX12" fmla="*/ 146333 w 4136936"/>
                <a:gd name="connsiteY12" fmla="*/ 86762 h 2690111"/>
                <a:gd name="connsiteX13" fmla="*/ 4011174 w 4136936"/>
                <a:gd name="connsiteY13" fmla="*/ 86762 h 2690111"/>
                <a:gd name="connsiteX14" fmla="*/ 4011174 w 4136936"/>
                <a:gd name="connsiteY14" fmla="*/ 0 h 2690111"/>
                <a:gd name="connsiteX15" fmla="*/ 146333 w 4136936"/>
                <a:gd name="connsiteY15" fmla="*/ 0 h 2690111"/>
                <a:gd name="connsiteX16" fmla="*/ 0 w 4136936"/>
                <a:gd name="connsiteY16" fmla="*/ 132368 h 2690111"/>
                <a:gd name="connsiteX17" fmla="*/ 15777 w 4136936"/>
                <a:gd name="connsiteY17" fmla="*/ 1939616 h 2690111"/>
                <a:gd name="connsiteX18" fmla="*/ 142784 w 4136936"/>
                <a:gd name="connsiteY18" fmla="*/ 2087112 h 2690111"/>
                <a:gd name="connsiteX19" fmla="*/ 146333 w 4136936"/>
                <a:gd name="connsiteY19" fmla="*/ 2087112 h 2690111"/>
                <a:gd name="connsiteX20" fmla="*/ 2508180 w 4136936"/>
                <a:gd name="connsiteY20" fmla="*/ 2087112 h 2690111"/>
                <a:gd name="connsiteX21" fmla="*/ 3367034 w 4136936"/>
                <a:gd name="connsiteY21" fmla="*/ 2690111 h 2690111"/>
                <a:gd name="connsiteX22" fmla="*/ 3367034 w 4136936"/>
                <a:gd name="connsiteY22" fmla="*/ 2091451 h 2690111"/>
                <a:gd name="connsiteX23" fmla="*/ 4011174 w 4136936"/>
                <a:gd name="connsiteY23" fmla="*/ 2091451 h 2690111"/>
                <a:gd name="connsiteX24" fmla="*/ 4136470 w 4136936"/>
                <a:gd name="connsiteY24" fmla="*/ 1959082 h 2690111"/>
                <a:gd name="connsiteX25" fmla="*/ 4125950 w 4136936"/>
                <a:gd name="connsiteY25" fmla="*/ 136706 h 2690111"/>
                <a:gd name="connsiteX26" fmla="*/ 4011174 w 4136936"/>
                <a:gd name="connsiteY26" fmla="*/ 0 h 2690111"/>
                <a:gd name="connsiteX0" fmla="*/ 3995404 w 4121166"/>
                <a:gd name="connsiteY0" fmla="*/ 86719 h 2690111"/>
                <a:gd name="connsiteX1" fmla="*/ 4083816 w 4121166"/>
                <a:gd name="connsiteY1" fmla="*/ 151791 h 2690111"/>
                <a:gd name="connsiteX2" fmla="*/ 4083816 w 4121166"/>
                <a:gd name="connsiteY2" fmla="*/ 1943954 h 2690111"/>
                <a:gd name="connsiteX3" fmla="*/ 3995404 w 4121166"/>
                <a:gd name="connsiteY3" fmla="*/ 2004688 h 2690111"/>
                <a:gd name="connsiteX4" fmla="*/ 3224962 w 4121166"/>
                <a:gd name="connsiteY4" fmla="*/ 2004688 h 2690111"/>
                <a:gd name="connsiteX5" fmla="*/ 3224962 w 4121166"/>
                <a:gd name="connsiteY5" fmla="*/ 2477543 h 2690111"/>
                <a:gd name="connsiteX6" fmla="*/ 2582843 w 4121166"/>
                <a:gd name="connsiteY6" fmla="*/ 2026509 h 2690111"/>
                <a:gd name="connsiteX7" fmla="*/ 2545710 w 4121166"/>
                <a:gd name="connsiteY7" fmla="*/ 2000480 h 2690111"/>
                <a:gd name="connsiteX8" fmla="*/ 130563 w 4121166"/>
                <a:gd name="connsiteY8" fmla="*/ 2000480 h 2690111"/>
                <a:gd name="connsiteX9" fmla="*/ 42152 w 4121166"/>
                <a:gd name="connsiteY9" fmla="*/ 1942380 h 2690111"/>
                <a:gd name="connsiteX10" fmla="*/ 42152 w 4121166"/>
                <a:gd name="connsiteY10" fmla="*/ 1939747 h 2690111"/>
                <a:gd name="connsiteX11" fmla="*/ 42152 w 4121166"/>
                <a:gd name="connsiteY11" fmla="*/ 147496 h 2690111"/>
                <a:gd name="connsiteX12" fmla="*/ 130563 w 4121166"/>
                <a:gd name="connsiteY12" fmla="*/ 86762 h 2690111"/>
                <a:gd name="connsiteX13" fmla="*/ 3995404 w 4121166"/>
                <a:gd name="connsiteY13" fmla="*/ 86762 h 2690111"/>
                <a:gd name="connsiteX14" fmla="*/ 3995404 w 4121166"/>
                <a:gd name="connsiteY14" fmla="*/ 0 h 2690111"/>
                <a:gd name="connsiteX15" fmla="*/ 130563 w 4121166"/>
                <a:gd name="connsiteY15" fmla="*/ 0 h 2690111"/>
                <a:gd name="connsiteX16" fmla="*/ 9 w 4121166"/>
                <a:gd name="connsiteY16" fmla="*/ 132368 h 2690111"/>
                <a:gd name="connsiteX17" fmla="*/ 7 w 4121166"/>
                <a:gd name="connsiteY17" fmla="*/ 1939616 h 2690111"/>
                <a:gd name="connsiteX18" fmla="*/ 127014 w 4121166"/>
                <a:gd name="connsiteY18" fmla="*/ 2087112 h 2690111"/>
                <a:gd name="connsiteX19" fmla="*/ 130563 w 4121166"/>
                <a:gd name="connsiteY19" fmla="*/ 2087112 h 2690111"/>
                <a:gd name="connsiteX20" fmla="*/ 2492410 w 4121166"/>
                <a:gd name="connsiteY20" fmla="*/ 2087112 h 2690111"/>
                <a:gd name="connsiteX21" fmla="*/ 3351264 w 4121166"/>
                <a:gd name="connsiteY21" fmla="*/ 2690111 h 2690111"/>
                <a:gd name="connsiteX22" fmla="*/ 3351264 w 4121166"/>
                <a:gd name="connsiteY22" fmla="*/ 2091451 h 2690111"/>
                <a:gd name="connsiteX23" fmla="*/ 3995404 w 4121166"/>
                <a:gd name="connsiteY23" fmla="*/ 2091451 h 2690111"/>
                <a:gd name="connsiteX24" fmla="*/ 4120700 w 4121166"/>
                <a:gd name="connsiteY24" fmla="*/ 1959082 h 2690111"/>
                <a:gd name="connsiteX25" fmla="*/ 4110180 w 4121166"/>
                <a:gd name="connsiteY25" fmla="*/ 136706 h 2690111"/>
                <a:gd name="connsiteX26" fmla="*/ 3995404 w 4121166"/>
                <a:gd name="connsiteY26" fmla="*/ 0 h 2690111"/>
                <a:gd name="connsiteX0" fmla="*/ 3995404 w 4121166"/>
                <a:gd name="connsiteY0" fmla="*/ 86719 h 2917035"/>
                <a:gd name="connsiteX1" fmla="*/ 4083816 w 4121166"/>
                <a:gd name="connsiteY1" fmla="*/ 151791 h 2917035"/>
                <a:gd name="connsiteX2" fmla="*/ 4083816 w 4121166"/>
                <a:gd name="connsiteY2" fmla="*/ 1943954 h 2917035"/>
                <a:gd name="connsiteX3" fmla="*/ 3995404 w 4121166"/>
                <a:gd name="connsiteY3" fmla="*/ 2004688 h 2917035"/>
                <a:gd name="connsiteX4" fmla="*/ 3224962 w 4121166"/>
                <a:gd name="connsiteY4" fmla="*/ 2004688 h 2917035"/>
                <a:gd name="connsiteX5" fmla="*/ 3224962 w 4121166"/>
                <a:gd name="connsiteY5" fmla="*/ 2477543 h 2917035"/>
                <a:gd name="connsiteX6" fmla="*/ 2582843 w 4121166"/>
                <a:gd name="connsiteY6" fmla="*/ 2026509 h 2917035"/>
                <a:gd name="connsiteX7" fmla="*/ 2545710 w 4121166"/>
                <a:gd name="connsiteY7" fmla="*/ 2000480 h 2917035"/>
                <a:gd name="connsiteX8" fmla="*/ 130563 w 4121166"/>
                <a:gd name="connsiteY8" fmla="*/ 2000480 h 2917035"/>
                <a:gd name="connsiteX9" fmla="*/ 42152 w 4121166"/>
                <a:gd name="connsiteY9" fmla="*/ 1942380 h 2917035"/>
                <a:gd name="connsiteX10" fmla="*/ 42152 w 4121166"/>
                <a:gd name="connsiteY10" fmla="*/ 1939747 h 2917035"/>
                <a:gd name="connsiteX11" fmla="*/ 42152 w 4121166"/>
                <a:gd name="connsiteY11" fmla="*/ 147496 h 2917035"/>
                <a:gd name="connsiteX12" fmla="*/ 130563 w 4121166"/>
                <a:gd name="connsiteY12" fmla="*/ 86762 h 2917035"/>
                <a:gd name="connsiteX13" fmla="*/ 3995404 w 4121166"/>
                <a:gd name="connsiteY13" fmla="*/ 86762 h 2917035"/>
                <a:gd name="connsiteX14" fmla="*/ 3995404 w 4121166"/>
                <a:gd name="connsiteY14" fmla="*/ 0 h 2917035"/>
                <a:gd name="connsiteX15" fmla="*/ 130563 w 4121166"/>
                <a:gd name="connsiteY15" fmla="*/ 0 h 2917035"/>
                <a:gd name="connsiteX16" fmla="*/ 9 w 4121166"/>
                <a:gd name="connsiteY16" fmla="*/ 132368 h 2917035"/>
                <a:gd name="connsiteX17" fmla="*/ 7 w 4121166"/>
                <a:gd name="connsiteY17" fmla="*/ 1939616 h 2917035"/>
                <a:gd name="connsiteX18" fmla="*/ 127014 w 4121166"/>
                <a:gd name="connsiteY18" fmla="*/ 2087112 h 2917035"/>
                <a:gd name="connsiteX19" fmla="*/ 130563 w 4121166"/>
                <a:gd name="connsiteY19" fmla="*/ 2087112 h 2917035"/>
                <a:gd name="connsiteX20" fmla="*/ 2492410 w 4121166"/>
                <a:gd name="connsiteY20" fmla="*/ 2087112 h 2917035"/>
                <a:gd name="connsiteX21" fmla="*/ 3235547 w 4121166"/>
                <a:gd name="connsiteY21" fmla="*/ 2917035 h 2917035"/>
                <a:gd name="connsiteX22" fmla="*/ 3351264 w 4121166"/>
                <a:gd name="connsiteY22" fmla="*/ 2091451 h 2917035"/>
                <a:gd name="connsiteX23" fmla="*/ 3995404 w 4121166"/>
                <a:gd name="connsiteY23" fmla="*/ 2091451 h 2917035"/>
                <a:gd name="connsiteX24" fmla="*/ 4120700 w 4121166"/>
                <a:gd name="connsiteY24" fmla="*/ 1959082 h 2917035"/>
                <a:gd name="connsiteX25" fmla="*/ 4110180 w 4121166"/>
                <a:gd name="connsiteY25" fmla="*/ 136706 h 2917035"/>
                <a:gd name="connsiteX26" fmla="*/ 3995404 w 4121166"/>
                <a:gd name="connsiteY26" fmla="*/ 0 h 2917035"/>
                <a:gd name="connsiteX0" fmla="*/ 3995404 w 4121166"/>
                <a:gd name="connsiteY0" fmla="*/ 86719 h 2917035"/>
                <a:gd name="connsiteX1" fmla="*/ 4083816 w 4121166"/>
                <a:gd name="connsiteY1" fmla="*/ 151791 h 2917035"/>
                <a:gd name="connsiteX2" fmla="*/ 4083816 w 4121166"/>
                <a:gd name="connsiteY2" fmla="*/ 1943954 h 2917035"/>
                <a:gd name="connsiteX3" fmla="*/ 3995404 w 4121166"/>
                <a:gd name="connsiteY3" fmla="*/ 2004688 h 2917035"/>
                <a:gd name="connsiteX4" fmla="*/ 3224962 w 4121166"/>
                <a:gd name="connsiteY4" fmla="*/ 2004688 h 2917035"/>
                <a:gd name="connsiteX5" fmla="*/ 3188143 w 4121166"/>
                <a:gd name="connsiteY5" fmla="*/ 2659082 h 2917035"/>
                <a:gd name="connsiteX6" fmla="*/ 2582843 w 4121166"/>
                <a:gd name="connsiteY6" fmla="*/ 2026509 h 2917035"/>
                <a:gd name="connsiteX7" fmla="*/ 2545710 w 4121166"/>
                <a:gd name="connsiteY7" fmla="*/ 2000480 h 2917035"/>
                <a:gd name="connsiteX8" fmla="*/ 130563 w 4121166"/>
                <a:gd name="connsiteY8" fmla="*/ 2000480 h 2917035"/>
                <a:gd name="connsiteX9" fmla="*/ 42152 w 4121166"/>
                <a:gd name="connsiteY9" fmla="*/ 1942380 h 2917035"/>
                <a:gd name="connsiteX10" fmla="*/ 42152 w 4121166"/>
                <a:gd name="connsiteY10" fmla="*/ 1939747 h 2917035"/>
                <a:gd name="connsiteX11" fmla="*/ 42152 w 4121166"/>
                <a:gd name="connsiteY11" fmla="*/ 147496 h 2917035"/>
                <a:gd name="connsiteX12" fmla="*/ 130563 w 4121166"/>
                <a:gd name="connsiteY12" fmla="*/ 86762 h 2917035"/>
                <a:gd name="connsiteX13" fmla="*/ 3995404 w 4121166"/>
                <a:gd name="connsiteY13" fmla="*/ 86762 h 2917035"/>
                <a:gd name="connsiteX14" fmla="*/ 3995404 w 4121166"/>
                <a:gd name="connsiteY14" fmla="*/ 0 h 2917035"/>
                <a:gd name="connsiteX15" fmla="*/ 130563 w 4121166"/>
                <a:gd name="connsiteY15" fmla="*/ 0 h 2917035"/>
                <a:gd name="connsiteX16" fmla="*/ 9 w 4121166"/>
                <a:gd name="connsiteY16" fmla="*/ 132368 h 2917035"/>
                <a:gd name="connsiteX17" fmla="*/ 7 w 4121166"/>
                <a:gd name="connsiteY17" fmla="*/ 1939616 h 2917035"/>
                <a:gd name="connsiteX18" fmla="*/ 127014 w 4121166"/>
                <a:gd name="connsiteY18" fmla="*/ 2087112 h 2917035"/>
                <a:gd name="connsiteX19" fmla="*/ 130563 w 4121166"/>
                <a:gd name="connsiteY19" fmla="*/ 2087112 h 2917035"/>
                <a:gd name="connsiteX20" fmla="*/ 2492410 w 4121166"/>
                <a:gd name="connsiteY20" fmla="*/ 2087112 h 2917035"/>
                <a:gd name="connsiteX21" fmla="*/ 3235547 w 4121166"/>
                <a:gd name="connsiteY21" fmla="*/ 2917035 h 2917035"/>
                <a:gd name="connsiteX22" fmla="*/ 3351264 w 4121166"/>
                <a:gd name="connsiteY22" fmla="*/ 2091451 h 2917035"/>
                <a:gd name="connsiteX23" fmla="*/ 3995404 w 4121166"/>
                <a:gd name="connsiteY23" fmla="*/ 2091451 h 2917035"/>
                <a:gd name="connsiteX24" fmla="*/ 4120700 w 4121166"/>
                <a:gd name="connsiteY24" fmla="*/ 1959082 h 2917035"/>
                <a:gd name="connsiteX25" fmla="*/ 4110180 w 4121166"/>
                <a:gd name="connsiteY25" fmla="*/ 136706 h 2917035"/>
                <a:gd name="connsiteX26" fmla="*/ 3995404 w 4121166"/>
                <a:gd name="connsiteY26" fmla="*/ 0 h 2917035"/>
                <a:gd name="connsiteX0" fmla="*/ 3995404 w 4121166"/>
                <a:gd name="connsiteY0" fmla="*/ 86719 h 2917035"/>
                <a:gd name="connsiteX1" fmla="*/ 4083816 w 4121166"/>
                <a:gd name="connsiteY1" fmla="*/ 151791 h 2917035"/>
                <a:gd name="connsiteX2" fmla="*/ 4083816 w 4121166"/>
                <a:gd name="connsiteY2" fmla="*/ 1943954 h 2917035"/>
                <a:gd name="connsiteX3" fmla="*/ 3995404 w 4121166"/>
                <a:gd name="connsiteY3" fmla="*/ 2004688 h 2917035"/>
                <a:gd name="connsiteX4" fmla="*/ 3272301 w 4121166"/>
                <a:gd name="connsiteY4" fmla="*/ 2004689 h 2917035"/>
                <a:gd name="connsiteX5" fmla="*/ 3188143 w 4121166"/>
                <a:gd name="connsiteY5" fmla="*/ 2659082 h 2917035"/>
                <a:gd name="connsiteX6" fmla="*/ 2582843 w 4121166"/>
                <a:gd name="connsiteY6" fmla="*/ 2026509 h 2917035"/>
                <a:gd name="connsiteX7" fmla="*/ 2545710 w 4121166"/>
                <a:gd name="connsiteY7" fmla="*/ 2000480 h 2917035"/>
                <a:gd name="connsiteX8" fmla="*/ 130563 w 4121166"/>
                <a:gd name="connsiteY8" fmla="*/ 2000480 h 2917035"/>
                <a:gd name="connsiteX9" fmla="*/ 42152 w 4121166"/>
                <a:gd name="connsiteY9" fmla="*/ 1942380 h 2917035"/>
                <a:gd name="connsiteX10" fmla="*/ 42152 w 4121166"/>
                <a:gd name="connsiteY10" fmla="*/ 1939747 h 2917035"/>
                <a:gd name="connsiteX11" fmla="*/ 42152 w 4121166"/>
                <a:gd name="connsiteY11" fmla="*/ 147496 h 2917035"/>
                <a:gd name="connsiteX12" fmla="*/ 130563 w 4121166"/>
                <a:gd name="connsiteY12" fmla="*/ 86762 h 2917035"/>
                <a:gd name="connsiteX13" fmla="*/ 3995404 w 4121166"/>
                <a:gd name="connsiteY13" fmla="*/ 86762 h 2917035"/>
                <a:gd name="connsiteX14" fmla="*/ 3995404 w 4121166"/>
                <a:gd name="connsiteY14" fmla="*/ 0 h 2917035"/>
                <a:gd name="connsiteX15" fmla="*/ 130563 w 4121166"/>
                <a:gd name="connsiteY15" fmla="*/ 0 h 2917035"/>
                <a:gd name="connsiteX16" fmla="*/ 9 w 4121166"/>
                <a:gd name="connsiteY16" fmla="*/ 132368 h 2917035"/>
                <a:gd name="connsiteX17" fmla="*/ 7 w 4121166"/>
                <a:gd name="connsiteY17" fmla="*/ 1939616 h 2917035"/>
                <a:gd name="connsiteX18" fmla="*/ 127014 w 4121166"/>
                <a:gd name="connsiteY18" fmla="*/ 2087112 h 2917035"/>
                <a:gd name="connsiteX19" fmla="*/ 130563 w 4121166"/>
                <a:gd name="connsiteY19" fmla="*/ 2087112 h 2917035"/>
                <a:gd name="connsiteX20" fmla="*/ 2492410 w 4121166"/>
                <a:gd name="connsiteY20" fmla="*/ 2087112 h 2917035"/>
                <a:gd name="connsiteX21" fmla="*/ 3235547 w 4121166"/>
                <a:gd name="connsiteY21" fmla="*/ 2917035 h 2917035"/>
                <a:gd name="connsiteX22" fmla="*/ 3351264 w 4121166"/>
                <a:gd name="connsiteY22" fmla="*/ 2091451 h 2917035"/>
                <a:gd name="connsiteX23" fmla="*/ 3995404 w 4121166"/>
                <a:gd name="connsiteY23" fmla="*/ 2091451 h 2917035"/>
                <a:gd name="connsiteX24" fmla="*/ 4120700 w 4121166"/>
                <a:gd name="connsiteY24" fmla="*/ 1959082 h 2917035"/>
                <a:gd name="connsiteX25" fmla="*/ 4110180 w 4121166"/>
                <a:gd name="connsiteY25" fmla="*/ 136706 h 2917035"/>
                <a:gd name="connsiteX26" fmla="*/ 3995404 w 4121166"/>
                <a:gd name="connsiteY26" fmla="*/ 0 h 2917035"/>
                <a:gd name="connsiteX0" fmla="*/ 3995404 w 4121166"/>
                <a:gd name="connsiteY0" fmla="*/ 86719 h 2917035"/>
                <a:gd name="connsiteX1" fmla="*/ 4083816 w 4121166"/>
                <a:gd name="connsiteY1" fmla="*/ 151791 h 2917035"/>
                <a:gd name="connsiteX2" fmla="*/ 4083816 w 4121166"/>
                <a:gd name="connsiteY2" fmla="*/ 1943954 h 2917035"/>
                <a:gd name="connsiteX3" fmla="*/ 3995404 w 4121166"/>
                <a:gd name="connsiteY3" fmla="*/ 2004688 h 2917035"/>
                <a:gd name="connsiteX4" fmla="*/ 3282821 w 4121166"/>
                <a:gd name="connsiteY4" fmla="*/ 2019816 h 2917035"/>
                <a:gd name="connsiteX5" fmla="*/ 3188143 w 4121166"/>
                <a:gd name="connsiteY5" fmla="*/ 2659082 h 2917035"/>
                <a:gd name="connsiteX6" fmla="*/ 2582843 w 4121166"/>
                <a:gd name="connsiteY6" fmla="*/ 2026509 h 2917035"/>
                <a:gd name="connsiteX7" fmla="*/ 2545710 w 4121166"/>
                <a:gd name="connsiteY7" fmla="*/ 2000480 h 2917035"/>
                <a:gd name="connsiteX8" fmla="*/ 130563 w 4121166"/>
                <a:gd name="connsiteY8" fmla="*/ 2000480 h 2917035"/>
                <a:gd name="connsiteX9" fmla="*/ 42152 w 4121166"/>
                <a:gd name="connsiteY9" fmla="*/ 1942380 h 2917035"/>
                <a:gd name="connsiteX10" fmla="*/ 42152 w 4121166"/>
                <a:gd name="connsiteY10" fmla="*/ 1939747 h 2917035"/>
                <a:gd name="connsiteX11" fmla="*/ 42152 w 4121166"/>
                <a:gd name="connsiteY11" fmla="*/ 147496 h 2917035"/>
                <a:gd name="connsiteX12" fmla="*/ 130563 w 4121166"/>
                <a:gd name="connsiteY12" fmla="*/ 86762 h 2917035"/>
                <a:gd name="connsiteX13" fmla="*/ 3995404 w 4121166"/>
                <a:gd name="connsiteY13" fmla="*/ 86762 h 2917035"/>
                <a:gd name="connsiteX14" fmla="*/ 3995404 w 4121166"/>
                <a:gd name="connsiteY14" fmla="*/ 0 h 2917035"/>
                <a:gd name="connsiteX15" fmla="*/ 130563 w 4121166"/>
                <a:gd name="connsiteY15" fmla="*/ 0 h 2917035"/>
                <a:gd name="connsiteX16" fmla="*/ 9 w 4121166"/>
                <a:gd name="connsiteY16" fmla="*/ 132368 h 2917035"/>
                <a:gd name="connsiteX17" fmla="*/ 7 w 4121166"/>
                <a:gd name="connsiteY17" fmla="*/ 1939616 h 2917035"/>
                <a:gd name="connsiteX18" fmla="*/ 127014 w 4121166"/>
                <a:gd name="connsiteY18" fmla="*/ 2087112 h 2917035"/>
                <a:gd name="connsiteX19" fmla="*/ 130563 w 4121166"/>
                <a:gd name="connsiteY19" fmla="*/ 2087112 h 2917035"/>
                <a:gd name="connsiteX20" fmla="*/ 2492410 w 4121166"/>
                <a:gd name="connsiteY20" fmla="*/ 2087112 h 2917035"/>
                <a:gd name="connsiteX21" fmla="*/ 3235547 w 4121166"/>
                <a:gd name="connsiteY21" fmla="*/ 2917035 h 2917035"/>
                <a:gd name="connsiteX22" fmla="*/ 3351264 w 4121166"/>
                <a:gd name="connsiteY22" fmla="*/ 2091451 h 2917035"/>
                <a:gd name="connsiteX23" fmla="*/ 3995404 w 4121166"/>
                <a:gd name="connsiteY23" fmla="*/ 2091451 h 2917035"/>
                <a:gd name="connsiteX24" fmla="*/ 4120700 w 4121166"/>
                <a:gd name="connsiteY24" fmla="*/ 1959082 h 2917035"/>
                <a:gd name="connsiteX25" fmla="*/ 4110180 w 4121166"/>
                <a:gd name="connsiteY25" fmla="*/ 136706 h 2917035"/>
                <a:gd name="connsiteX26" fmla="*/ 3995404 w 4121166"/>
                <a:gd name="connsiteY26" fmla="*/ 0 h 2917035"/>
                <a:gd name="connsiteX0" fmla="*/ 3995404 w 4121166"/>
                <a:gd name="connsiteY0" fmla="*/ 86719 h 2917035"/>
                <a:gd name="connsiteX1" fmla="*/ 4083816 w 4121166"/>
                <a:gd name="connsiteY1" fmla="*/ 151791 h 2917035"/>
                <a:gd name="connsiteX2" fmla="*/ 4083816 w 4121166"/>
                <a:gd name="connsiteY2" fmla="*/ 1943954 h 2917035"/>
                <a:gd name="connsiteX3" fmla="*/ 3995404 w 4121166"/>
                <a:gd name="connsiteY3" fmla="*/ 2004688 h 2917035"/>
                <a:gd name="connsiteX4" fmla="*/ 3282821 w 4121166"/>
                <a:gd name="connsiteY4" fmla="*/ 2019816 h 2917035"/>
                <a:gd name="connsiteX5" fmla="*/ 3203923 w 4121166"/>
                <a:gd name="connsiteY5" fmla="*/ 2719595 h 2917035"/>
                <a:gd name="connsiteX6" fmla="*/ 2582843 w 4121166"/>
                <a:gd name="connsiteY6" fmla="*/ 2026509 h 2917035"/>
                <a:gd name="connsiteX7" fmla="*/ 2545710 w 4121166"/>
                <a:gd name="connsiteY7" fmla="*/ 2000480 h 2917035"/>
                <a:gd name="connsiteX8" fmla="*/ 130563 w 4121166"/>
                <a:gd name="connsiteY8" fmla="*/ 2000480 h 2917035"/>
                <a:gd name="connsiteX9" fmla="*/ 42152 w 4121166"/>
                <a:gd name="connsiteY9" fmla="*/ 1942380 h 2917035"/>
                <a:gd name="connsiteX10" fmla="*/ 42152 w 4121166"/>
                <a:gd name="connsiteY10" fmla="*/ 1939747 h 2917035"/>
                <a:gd name="connsiteX11" fmla="*/ 42152 w 4121166"/>
                <a:gd name="connsiteY11" fmla="*/ 147496 h 2917035"/>
                <a:gd name="connsiteX12" fmla="*/ 130563 w 4121166"/>
                <a:gd name="connsiteY12" fmla="*/ 86762 h 2917035"/>
                <a:gd name="connsiteX13" fmla="*/ 3995404 w 4121166"/>
                <a:gd name="connsiteY13" fmla="*/ 86762 h 2917035"/>
                <a:gd name="connsiteX14" fmla="*/ 3995404 w 4121166"/>
                <a:gd name="connsiteY14" fmla="*/ 0 h 2917035"/>
                <a:gd name="connsiteX15" fmla="*/ 130563 w 4121166"/>
                <a:gd name="connsiteY15" fmla="*/ 0 h 2917035"/>
                <a:gd name="connsiteX16" fmla="*/ 9 w 4121166"/>
                <a:gd name="connsiteY16" fmla="*/ 132368 h 2917035"/>
                <a:gd name="connsiteX17" fmla="*/ 7 w 4121166"/>
                <a:gd name="connsiteY17" fmla="*/ 1939616 h 2917035"/>
                <a:gd name="connsiteX18" fmla="*/ 127014 w 4121166"/>
                <a:gd name="connsiteY18" fmla="*/ 2087112 h 2917035"/>
                <a:gd name="connsiteX19" fmla="*/ 130563 w 4121166"/>
                <a:gd name="connsiteY19" fmla="*/ 2087112 h 2917035"/>
                <a:gd name="connsiteX20" fmla="*/ 2492410 w 4121166"/>
                <a:gd name="connsiteY20" fmla="*/ 2087112 h 2917035"/>
                <a:gd name="connsiteX21" fmla="*/ 3235547 w 4121166"/>
                <a:gd name="connsiteY21" fmla="*/ 2917035 h 2917035"/>
                <a:gd name="connsiteX22" fmla="*/ 3351264 w 4121166"/>
                <a:gd name="connsiteY22" fmla="*/ 2091451 h 2917035"/>
                <a:gd name="connsiteX23" fmla="*/ 3995404 w 4121166"/>
                <a:gd name="connsiteY23" fmla="*/ 2091451 h 2917035"/>
                <a:gd name="connsiteX24" fmla="*/ 4120700 w 4121166"/>
                <a:gd name="connsiteY24" fmla="*/ 1959082 h 2917035"/>
                <a:gd name="connsiteX25" fmla="*/ 4110180 w 4121166"/>
                <a:gd name="connsiteY25" fmla="*/ 136706 h 2917035"/>
                <a:gd name="connsiteX26" fmla="*/ 3995404 w 4121166"/>
                <a:gd name="connsiteY26" fmla="*/ 0 h 2917035"/>
                <a:gd name="connsiteX0" fmla="*/ 3995404 w 4121166"/>
                <a:gd name="connsiteY0" fmla="*/ 86719 h 3022932"/>
                <a:gd name="connsiteX1" fmla="*/ 4083816 w 4121166"/>
                <a:gd name="connsiteY1" fmla="*/ 151791 h 3022932"/>
                <a:gd name="connsiteX2" fmla="*/ 4083816 w 4121166"/>
                <a:gd name="connsiteY2" fmla="*/ 1943954 h 3022932"/>
                <a:gd name="connsiteX3" fmla="*/ 3995404 w 4121166"/>
                <a:gd name="connsiteY3" fmla="*/ 2004688 h 3022932"/>
                <a:gd name="connsiteX4" fmla="*/ 3282821 w 4121166"/>
                <a:gd name="connsiteY4" fmla="*/ 2019816 h 3022932"/>
                <a:gd name="connsiteX5" fmla="*/ 3203923 w 4121166"/>
                <a:gd name="connsiteY5" fmla="*/ 2719595 h 3022932"/>
                <a:gd name="connsiteX6" fmla="*/ 2582843 w 4121166"/>
                <a:gd name="connsiteY6" fmla="*/ 2026509 h 3022932"/>
                <a:gd name="connsiteX7" fmla="*/ 2545710 w 4121166"/>
                <a:gd name="connsiteY7" fmla="*/ 2000480 h 3022932"/>
                <a:gd name="connsiteX8" fmla="*/ 130563 w 4121166"/>
                <a:gd name="connsiteY8" fmla="*/ 2000480 h 3022932"/>
                <a:gd name="connsiteX9" fmla="*/ 42152 w 4121166"/>
                <a:gd name="connsiteY9" fmla="*/ 1942380 h 3022932"/>
                <a:gd name="connsiteX10" fmla="*/ 42152 w 4121166"/>
                <a:gd name="connsiteY10" fmla="*/ 1939747 h 3022932"/>
                <a:gd name="connsiteX11" fmla="*/ 42152 w 4121166"/>
                <a:gd name="connsiteY11" fmla="*/ 147496 h 3022932"/>
                <a:gd name="connsiteX12" fmla="*/ 130563 w 4121166"/>
                <a:gd name="connsiteY12" fmla="*/ 86762 h 3022932"/>
                <a:gd name="connsiteX13" fmla="*/ 3995404 w 4121166"/>
                <a:gd name="connsiteY13" fmla="*/ 86762 h 3022932"/>
                <a:gd name="connsiteX14" fmla="*/ 3995404 w 4121166"/>
                <a:gd name="connsiteY14" fmla="*/ 0 h 3022932"/>
                <a:gd name="connsiteX15" fmla="*/ 130563 w 4121166"/>
                <a:gd name="connsiteY15" fmla="*/ 0 h 3022932"/>
                <a:gd name="connsiteX16" fmla="*/ 9 w 4121166"/>
                <a:gd name="connsiteY16" fmla="*/ 132368 h 3022932"/>
                <a:gd name="connsiteX17" fmla="*/ 7 w 4121166"/>
                <a:gd name="connsiteY17" fmla="*/ 1939616 h 3022932"/>
                <a:gd name="connsiteX18" fmla="*/ 127014 w 4121166"/>
                <a:gd name="connsiteY18" fmla="*/ 2087112 h 3022932"/>
                <a:gd name="connsiteX19" fmla="*/ 130563 w 4121166"/>
                <a:gd name="connsiteY19" fmla="*/ 2087112 h 3022932"/>
                <a:gd name="connsiteX20" fmla="*/ 2492410 w 4121166"/>
                <a:gd name="connsiteY20" fmla="*/ 2087112 h 3022932"/>
                <a:gd name="connsiteX21" fmla="*/ 3182948 w 4121166"/>
                <a:gd name="connsiteY21" fmla="*/ 3022932 h 3022932"/>
                <a:gd name="connsiteX22" fmla="*/ 3351264 w 4121166"/>
                <a:gd name="connsiteY22" fmla="*/ 2091451 h 3022932"/>
                <a:gd name="connsiteX23" fmla="*/ 3995404 w 4121166"/>
                <a:gd name="connsiteY23" fmla="*/ 2091451 h 3022932"/>
                <a:gd name="connsiteX24" fmla="*/ 4120700 w 4121166"/>
                <a:gd name="connsiteY24" fmla="*/ 1959082 h 3022932"/>
                <a:gd name="connsiteX25" fmla="*/ 4110180 w 4121166"/>
                <a:gd name="connsiteY25" fmla="*/ 136706 h 3022932"/>
                <a:gd name="connsiteX26" fmla="*/ 3995404 w 4121166"/>
                <a:gd name="connsiteY26" fmla="*/ 0 h 3022932"/>
                <a:gd name="connsiteX0" fmla="*/ 3995404 w 4121166"/>
                <a:gd name="connsiteY0" fmla="*/ 86719 h 3022932"/>
                <a:gd name="connsiteX1" fmla="*/ 4083816 w 4121166"/>
                <a:gd name="connsiteY1" fmla="*/ 151791 h 3022932"/>
                <a:gd name="connsiteX2" fmla="*/ 4083816 w 4121166"/>
                <a:gd name="connsiteY2" fmla="*/ 1943954 h 3022932"/>
                <a:gd name="connsiteX3" fmla="*/ 3995404 w 4121166"/>
                <a:gd name="connsiteY3" fmla="*/ 2004688 h 3022932"/>
                <a:gd name="connsiteX4" fmla="*/ 3282821 w 4121166"/>
                <a:gd name="connsiteY4" fmla="*/ 2019816 h 3022932"/>
                <a:gd name="connsiteX5" fmla="*/ 3161844 w 4121166"/>
                <a:gd name="connsiteY5" fmla="*/ 2780107 h 3022932"/>
                <a:gd name="connsiteX6" fmla="*/ 2582843 w 4121166"/>
                <a:gd name="connsiteY6" fmla="*/ 2026509 h 3022932"/>
                <a:gd name="connsiteX7" fmla="*/ 2545710 w 4121166"/>
                <a:gd name="connsiteY7" fmla="*/ 2000480 h 3022932"/>
                <a:gd name="connsiteX8" fmla="*/ 130563 w 4121166"/>
                <a:gd name="connsiteY8" fmla="*/ 2000480 h 3022932"/>
                <a:gd name="connsiteX9" fmla="*/ 42152 w 4121166"/>
                <a:gd name="connsiteY9" fmla="*/ 1942380 h 3022932"/>
                <a:gd name="connsiteX10" fmla="*/ 42152 w 4121166"/>
                <a:gd name="connsiteY10" fmla="*/ 1939747 h 3022932"/>
                <a:gd name="connsiteX11" fmla="*/ 42152 w 4121166"/>
                <a:gd name="connsiteY11" fmla="*/ 147496 h 3022932"/>
                <a:gd name="connsiteX12" fmla="*/ 130563 w 4121166"/>
                <a:gd name="connsiteY12" fmla="*/ 86762 h 3022932"/>
                <a:gd name="connsiteX13" fmla="*/ 3995404 w 4121166"/>
                <a:gd name="connsiteY13" fmla="*/ 86762 h 3022932"/>
                <a:gd name="connsiteX14" fmla="*/ 3995404 w 4121166"/>
                <a:gd name="connsiteY14" fmla="*/ 0 h 3022932"/>
                <a:gd name="connsiteX15" fmla="*/ 130563 w 4121166"/>
                <a:gd name="connsiteY15" fmla="*/ 0 h 3022932"/>
                <a:gd name="connsiteX16" fmla="*/ 9 w 4121166"/>
                <a:gd name="connsiteY16" fmla="*/ 132368 h 3022932"/>
                <a:gd name="connsiteX17" fmla="*/ 7 w 4121166"/>
                <a:gd name="connsiteY17" fmla="*/ 1939616 h 3022932"/>
                <a:gd name="connsiteX18" fmla="*/ 127014 w 4121166"/>
                <a:gd name="connsiteY18" fmla="*/ 2087112 h 3022932"/>
                <a:gd name="connsiteX19" fmla="*/ 130563 w 4121166"/>
                <a:gd name="connsiteY19" fmla="*/ 2087112 h 3022932"/>
                <a:gd name="connsiteX20" fmla="*/ 2492410 w 4121166"/>
                <a:gd name="connsiteY20" fmla="*/ 2087112 h 3022932"/>
                <a:gd name="connsiteX21" fmla="*/ 3182948 w 4121166"/>
                <a:gd name="connsiteY21" fmla="*/ 3022932 h 3022932"/>
                <a:gd name="connsiteX22" fmla="*/ 3351264 w 4121166"/>
                <a:gd name="connsiteY22" fmla="*/ 2091451 h 3022932"/>
                <a:gd name="connsiteX23" fmla="*/ 3995404 w 4121166"/>
                <a:gd name="connsiteY23" fmla="*/ 2091451 h 3022932"/>
                <a:gd name="connsiteX24" fmla="*/ 4120700 w 4121166"/>
                <a:gd name="connsiteY24" fmla="*/ 1959082 h 3022932"/>
                <a:gd name="connsiteX25" fmla="*/ 4110180 w 4121166"/>
                <a:gd name="connsiteY25" fmla="*/ 136706 h 3022932"/>
                <a:gd name="connsiteX26" fmla="*/ 3995404 w 4121166"/>
                <a:gd name="connsiteY26" fmla="*/ 0 h 3022932"/>
                <a:gd name="connsiteX0" fmla="*/ 3995404 w 4121166"/>
                <a:gd name="connsiteY0" fmla="*/ 86719 h 3022932"/>
                <a:gd name="connsiteX1" fmla="*/ 4083816 w 4121166"/>
                <a:gd name="connsiteY1" fmla="*/ 151791 h 3022932"/>
                <a:gd name="connsiteX2" fmla="*/ 4083816 w 4121166"/>
                <a:gd name="connsiteY2" fmla="*/ 1943954 h 3022932"/>
                <a:gd name="connsiteX3" fmla="*/ 3995404 w 4121166"/>
                <a:gd name="connsiteY3" fmla="*/ 2004688 h 3022932"/>
                <a:gd name="connsiteX4" fmla="*/ 3193403 w 4121166"/>
                <a:gd name="connsiteY4" fmla="*/ 2034945 h 3022932"/>
                <a:gd name="connsiteX5" fmla="*/ 3161844 w 4121166"/>
                <a:gd name="connsiteY5" fmla="*/ 2780107 h 3022932"/>
                <a:gd name="connsiteX6" fmla="*/ 2582843 w 4121166"/>
                <a:gd name="connsiteY6" fmla="*/ 2026509 h 3022932"/>
                <a:gd name="connsiteX7" fmla="*/ 2545710 w 4121166"/>
                <a:gd name="connsiteY7" fmla="*/ 2000480 h 3022932"/>
                <a:gd name="connsiteX8" fmla="*/ 130563 w 4121166"/>
                <a:gd name="connsiteY8" fmla="*/ 2000480 h 3022932"/>
                <a:gd name="connsiteX9" fmla="*/ 42152 w 4121166"/>
                <a:gd name="connsiteY9" fmla="*/ 1942380 h 3022932"/>
                <a:gd name="connsiteX10" fmla="*/ 42152 w 4121166"/>
                <a:gd name="connsiteY10" fmla="*/ 1939747 h 3022932"/>
                <a:gd name="connsiteX11" fmla="*/ 42152 w 4121166"/>
                <a:gd name="connsiteY11" fmla="*/ 147496 h 3022932"/>
                <a:gd name="connsiteX12" fmla="*/ 130563 w 4121166"/>
                <a:gd name="connsiteY12" fmla="*/ 86762 h 3022932"/>
                <a:gd name="connsiteX13" fmla="*/ 3995404 w 4121166"/>
                <a:gd name="connsiteY13" fmla="*/ 86762 h 3022932"/>
                <a:gd name="connsiteX14" fmla="*/ 3995404 w 4121166"/>
                <a:gd name="connsiteY14" fmla="*/ 0 h 3022932"/>
                <a:gd name="connsiteX15" fmla="*/ 130563 w 4121166"/>
                <a:gd name="connsiteY15" fmla="*/ 0 h 3022932"/>
                <a:gd name="connsiteX16" fmla="*/ 9 w 4121166"/>
                <a:gd name="connsiteY16" fmla="*/ 132368 h 3022932"/>
                <a:gd name="connsiteX17" fmla="*/ 7 w 4121166"/>
                <a:gd name="connsiteY17" fmla="*/ 1939616 h 3022932"/>
                <a:gd name="connsiteX18" fmla="*/ 127014 w 4121166"/>
                <a:gd name="connsiteY18" fmla="*/ 2087112 h 3022932"/>
                <a:gd name="connsiteX19" fmla="*/ 130563 w 4121166"/>
                <a:gd name="connsiteY19" fmla="*/ 2087112 h 3022932"/>
                <a:gd name="connsiteX20" fmla="*/ 2492410 w 4121166"/>
                <a:gd name="connsiteY20" fmla="*/ 2087112 h 3022932"/>
                <a:gd name="connsiteX21" fmla="*/ 3182948 w 4121166"/>
                <a:gd name="connsiteY21" fmla="*/ 3022932 h 3022932"/>
                <a:gd name="connsiteX22" fmla="*/ 3351264 w 4121166"/>
                <a:gd name="connsiteY22" fmla="*/ 2091451 h 3022932"/>
                <a:gd name="connsiteX23" fmla="*/ 3995404 w 4121166"/>
                <a:gd name="connsiteY23" fmla="*/ 2091451 h 3022932"/>
                <a:gd name="connsiteX24" fmla="*/ 4120700 w 4121166"/>
                <a:gd name="connsiteY24" fmla="*/ 1959082 h 3022932"/>
                <a:gd name="connsiteX25" fmla="*/ 4110180 w 4121166"/>
                <a:gd name="connsiteY25" fmla="*/ 136706 h 3022932"/>
                <a:gd name="connsiteX26" fmla="*/ 3995404 w 4121166"/>
                <a:gd name="connsiteY26" fmla="*/ 0 h 3022932"/>
                <a:gd name="connsiteX0" fmla="*/ 3995404 w 4121166"/>
                <a:gd name="connsiteY0" fmla="*/ 86719 h 3022932"/>
                <a:gd name="connsiteX1" fmla="*/ 4083816 w 4121166"/>
                <a:gd name="connsiteY1" fmla="*/ 151791 h 3022932"/>
                <a:gd name="connsiteX2" fmla="*/ 4083816 w 4121166"/>
                <a:gd name="connsiteY2" fmla="*/ 1943954 h 3022932"/>
                <a:gd name="connsiteX3" fmla="*/ 3995404 w 4121166"/>
                <a:gd name="connsiteY3" fmla="*/ 2004688 h 3022932"/>
                <a:gd name="connsiteX4" fmla="*/ 3193403 w 4121166"/>
                <a:gd name="connsiteY4" fmla="*/ 2034945 h 3022932"/>
                <a:gd name="connsiteX5" fmla="*/ 3161844 w 4121166"/>
                <a:gd name="connsiteY5" fmla="*/ 2780107 h 3022932"/>
                <a:gd name="connsiteX6" fmla="*/ 2582843 w 4121166"/>
                <a:gd name="connsiteY6" fmla="*/ 2026509 h 3022932"/>
                <a:gd name="connsiteX7" fmla="*/ 2545710 w 4121166"/>
                <a:gd name="connsiteY7" fmla="*/ 2000480 h 3022932"/>
                <a:gd name="connsiteX8" fmla="*/ 130563 w 4121166"/>
                <a:gd name="connsiteY8" fmla="*/ 2000480 h 3022932"/>
                <a:gd name="connsiteX9" fmla="*/ 42152 w 4121166"/>
                <a:gd name="connsiteY9" fmla="*/ 1942380 h 3022932"/>
                <a:gd name="connsiteX10" fmla="*/ 42152 w 4121166"/>
                <a:gd name="connsiteY10" fmla="*/ 1939747 h 3022932"/>
                <a:gd name="connsiteX11" fmla="*/ 42152 w 4121166"/>
                <a:gd name="connsiteY11" fmla="*/ 147496 h 3022932"/>
                <a:gd name="connsiteX12" fmla="*/ 130563 w 4121166"/>
                <a:gd name="connsiteY12" fmla="*/ 86762 h 3022932"/>
                <a:gd name="connsiteX13" fmla="*/ 3995404 w 4121166"/>
                <a:gd name="connsiteY13" fmla="*/ 86762 h 3022932"/>
                <a:gd name="connsiteX14" fmla="*/ 3995404 w 4121166"/>
                <a:gd name="connsiteY14" fmla="*/ 0 h 3022932"/>
                <a:gd name="connsiteX15" fmla="*/ 130563 w 4121166"/>
                <a:gd name="connsiteY15" fmla="*/ 0 h 3022932"/>
                <a:gd name="connsiteX16" fmla="*/ 9 w 4121166"/>
                <a:gd name="connsiteY16" fmla="*/ 132368 h 3022932"/>
                <a:gd name="connsiteX17" fmla="*/ 7 w 4121166"/>
                <a:gd name="connsiteY17" fmla="*/ 1939616 h 3022932"/>
                <a:gd name="connsiteX18" fmla="*/ 127014 w 4121166"/>
                <a:gd name="connsiteY18" fmla="*/ 2087112 h 3022932"/>
                <a:gd name="connsiteX19" fmla="*/ 130563 w 4121166"/>
                <a:gd name="connsiteY19" fmla="*/ 2087112 h 3022932"/>
                <a:gd name="connsiteX20" fmla="*/ 2492410 w 4121166"/>
                <a:gd name="connsiteY20" fmla="*/ 2087112 h 3022932"/>
                <a:gd name="connsiteX21" fmla="*/ 3182948 w 4121166"/>
                <a:gd name="connsiteY21" fmla="*/ 3022932 h 3022932"/>
                <a:gd name="connsiteX22" fmla="*/ 3251326 w 4121166"/>
                <a:gd name="connsiteY22" fmla="*/ 2121707 h 3022932"/>
                <a:gd name="connsiteX23" fmla="*/ 3995404 w 4121166"/>
                <a:gd name="connsiteY23" fmla="*/ 2091451 h 3022932"/>
                <a:gd name="connsiteX24" fmla="*/ 4120700 w 4121166"/>
                <a:gd name="connsiteY24" fmla="*/ 1959082 h 3022932"/>
                <a:gd name="connsiteX25" fmla="*/ 4110180 w 4121166"/>
                <a:gd name="connsiteY25" fmla="*/ 136706 h 3022932"/>
                <a:gd name="connsiteX26" fmla="*/ 3995404 w 4121166"/>
                <a:gd name="connsiteY26" fmla="*/ 0 h 3022932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582843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492410 w 4121166"/>
                <a:gd name="connsiteY20" fmla="*/ 2087112 h 2962420"/>
                <a:gd name="connsiteX21" fmla="*/ 3172428 w 4121166"/>
                <a:gd name="connsiteY21" fmla="*/ 2962420 h 2962420"/>
                <a:gd name="connsiteX22" fmla="*/ 3251326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582843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566049 w 4121166"/>
                <a:gd name="connsiteY20" fmla="*/ 2087113 h 2962420"/>
                <a:gd name="connsiteX21" fmla="*/ 3172428 w 4121166"/>
                <a:gd name="connsiteY21" fmla="*/ 2962420 h 2962420"/>
                <a:gd name="connsiteX22" fmla="*/ 3251326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582843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566049 w 4121166"/>
                <a:gd name="connsiteY20" fmla="*/ 2087113 h 2962420"/>
                <a:gd name="connsiteX21" fmla="*/ 3172428 w 4121166"/>
                <a:gd name="connsiteY21" fmla="*/ 2962420 h 2962420"/>
                <a:gd name="connsiteX22" fmla="*/ 3235547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582843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676507 w 4121166"/>
                <a:gd name="connsiteY20" fmla="*/ 2087113 h 2962420"/>
                <a:gd name="connsiteX21" fmla="*/ 3172428 w 4121166"/>
                <a:gd name="connsiteY21" fmla="*/ 2962420 h 2962420"/>
                <a:gd name="connsiteX22" fmla="*/ 3235547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730120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676507 w 4121166"/>
                <a:gd name="connsiteY20" fmla="*/ 2087113 h 2962420"/>
                <a:gd name="connsiteX21" fmla="*/ 3172428 w 4121166"/>
                <a:gd name="connsiteY21" fmla="*/ 2962420 h 2962420"/>
                <a:gd name="connsiteX22" fmla="*/ 3235547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730120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729106 w 4121166"/>
                <a:gd name="connsiteY20" fmla="*/ 2071984 h 2962420"/>
                <a:gd name="connsiteX21" fmla="*/ 3172428 w 4121166"/>
                <a:gd name="connsiteY21" fmla="*/ 2962420 h 2962420"/>
                <a:gd name="connsiteX22" fmla="*/ 3235547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  <a:gd name="connsiteX0" fmla="*/ 3995404 w 4121166"/>
                <a:gd name="connsiteY0" fmla="*/ 86719 h 2962420"/>
                <a:gd name="connsiteX1" fmla="*/ 4083816 w 4121166"/>
                <a:gd name="connsiteY1" fmla="*/ 151791 h 2962420"/>
                <a:gd name="connsiteX2" fmla="*/ 4083816 w 4121166"/>
                <a:gd name="connsiteY2" fmla="*/ 1943954 h 2962420"/>
                <a:gd name="connsiteX3" fmla="*/ 3995404 w 4121166"/>
                <a:gd name="connsiteY3" fmla="*/ 2004688 h 2962420"/>
                <a:gd name="connsiteX4" fmla="*/ 3193403 w 4121166"/>
                <a:gd name="connsiteY4" fmla="*/ 2034945 h 2962420"/>
                <a:gd name="connsiteX5" fmla="*/ 3161844 w 4121166"/>
                <a:gd name="connsiteY5" fmla="*/ 2780107 h 2962420"/>
                <a:gd name="connsiteX6" fmla="*/ 2730120 w 4121166"/>
                <a:gd name="connsiteY6" fmla="*/ 2026509 h 2962420"/>
                <a:gd name="connsiteX7" fmla="*/ 2545710 w 4121166"/>
                <a:gd name="connsiteY7" fmla="*/ 2000480 h 2962420"/>
                <a:gd name="connsiteX8" fmla="*/ 130563 w 4121166"/>
                <a:gd name="connsiteY8" fmla="*/ 2000480 h 2962420"/>
                <a:gd name="connsiteX9" fmla="*/ 42152 w 4121166"/>
                <a:gd name="connsiteY9" fmla="*/ 1942380 h 2962420"/>
                <a:gd name="connsiteX10" fmla="*/ 42152 w 4121166"/>
                <a:gd name="connsiteY10" fmla="*/ 1939747 h 2962420"/>
                <a:gd name="connsiteX11" fmla="*/ 42152 w 4121166"/>
                <a:gd name="connsiteY11" fmla="*/ 147496 h 2962420"/>
                <a:gd name="connsiteX12" fmla="*/ 130563 w 4121166"/>
                <a:gd name="connsiteY12" fmla="*/ 86762 h 2962420"/>
                <a:gd name="connsiteX13" fmla="*/ 3995404 w 4121166"/>
                <a:gd name="connsiteY13" fmla="*/ 86762 h 2962420"/>
                <a:gd name="connsiteX14" fmla="*/ 3995404 w 4121166"/>
                <a:gd name="connsiteY14" fmla="*/ 0 h 2962420"/>
                <a:gd name="connsiteX15" fmla="*/ 130563 w 4121166"/>
                <a:gd name="connsiteY15" fmla="*/ 0 h 2962420"/>
                <a:gd name="connsiteX16" fmla="*/ 9 w 4121166"/>
                <a:gd name="connsiteY16" fmla="*/ 132368 h 2962420"/>
                <a:gd name="connsiteX17" fmla="*/ 7 w 4121166"/>
                <a:gd name="connsiteY17" fmla="*/ 1939616 h 2962420"/>
                <a:gd name="connsiteX18" fmla="*/ 127014 w 4121166"/>
                <a:gd name="connsiteY18" fmla="*/ 2087112 h 2962420"/>
                <a:gd name="connsiteX19" fmla="*/ 130563 w 4121166"/>
                <a:gd name="connsiteY19" fmla="*/ 2087112 h 2962420"/>
                <a:gd name="connsiteX20" fmla="*/ 2718586 w 4121166"/>
                <a:gd name="connsiteY20" fmla="*/ 2102240 h 2962420"/>
                <a:gd name="connsiteX21" fmla="*/ 3172428 w 4121166"/>
                <a:gd name="connsiteY21" fmla="*/ 2962420 h 2962420"/>
                <a:gd name="connsiteX22" fmla="*/ 3235547 w 4121166"/>
                <a:gd name="connsiteY22" fmla="*/ 2121707 h 2962420"/>
                <a:gd name="connsiteX23" fmla="*/ 3995404 w 4121166"/>
                <a:gd name="connsiteY23" fmla="*/ 2091451 h 2962420"/>
                <a:gd name="connsiteX24" fmla="*/ 4120700 w 4121166"/>
                <a:gd name="connsiteY24" fmla="*/ 1959082 h 2962420"/>
                <a:gd name="connsiteX25" fmla="*/ 4110180 w 4121166"/>
                <a:gd name="connsiteY25" fmla="*/ 136706 h 2962420"/>
                <a:gd name="connsiteX26" fmla="*/ 3995404 w 4121166"/>
                <a:gd name="connsiteY26" fmla="*/ 0 h 296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21166" h="2962420">
                  <a:moveTo>
                    <a:pt x="3995404" y="86719"/>
                  </a:moveTo>
                  <a:cubicBezTo>
                    <a:pt x="4045913" y="88016"/>
                    <a:pt x="4085413" y="117090"/>
                    <a:pt x="4083816" y="151791"/>
                  </a:cubicBezTo>
                  <a:lnTo>
                    <a:pt x="4083816" y="1943954"/>
                  </a:lnTo>
                  <a:cubicBezTo>
                    <a:pt x="4082553" y="1977132"/>
                    <a:pt x="4043702" y="2003820"/>
                    <a:pt x="3995404" y="2004688"/>
                  </a:cubicBezTo>
                  <a:lnTo>
                    <a:pt x="3193403" y="2034945"/>
                  </a:lnTo>
                  <a:lnTo>
                    <a:pt x="3161844" y="2780107"/>
                  </a:lnTo>
                  <a:lnTo>
                    <a:pt x="2730120" y="2026509"/>
                  </a:lnTo>
                  <a:lnTo>
                    <a:pt x="2545710" y="2000480"/>
                  </a:lnTo>
                  <a:lnTo>
                    <a:pt x="130563" y="2000480"/>
                  </a:lnTo>
                  <a:cubicBezTo>
                    <a:pt x="82796" y="2001209"/>
                    <a:pt x="43212" y="1975193"/>
                    <a:pt x="42152" y="1942380"/>
                  </a:cubicBezTo>
                  <a:cubicBezTo>
                    <a:pt x="42126" y="1941499"/>
                    <a:pt x="42126" y="1940623"/>
                    <a:pt x="42152" y="1939747"/>
                  </a:cubicBezTo>
                  <a:lnTo>
                    <a:pt x="42152" y="147496"/>
                  </a:lnTo>
                  <a:cubicBezTo>
                    <a:pt x="43415" y="114318"/>
                    <a:pt x="82265" y="87630"/>
                    <a:pt x="130563" y="86762"/>
                  </a:cubicBezTo>
                  <a:lnTo>
                    <a:pt x="3995404" y="86762"/>
                  </a:lnTo>
                  <a:moveTo>
                    <a:pt x="3995404" y="0"/>
                  </a:moveTo>
                  <a:lnTo>
                    <a:pt x="130563" y="0"/>
                  </a:lnTo>
                  <a:cubicBezTo>
                    <a:pt x="12496" y="846"/>
                    <a:pt x="1240" y="51263"/>
                    <a:pt x="9" y="132368"/>
                  </a:cubicBezTo>
                  <a:cubicBezTo>
                    <a:pt x="9" y="729741"/>
                    <a:pt x="7" y="1342243"/>
                    <a:pt x="7" y="1939616"/>
                  </a:cubicBezTo>
                  <a:cubicBezTo>
                    <a:pt x="-972" y="2020401"/>
                    <a:pt x="105255" y="2062529"/>
                    <a:pt x="127014" y="2087112"/>
                  </a:cubicBezTo>
                  <a:cubicBezTo>
                    <a:pt x="148773" y="2111695"/>
                    <a:pt x="129380" y="2087112"/>
                    <a:pt x="130563" y="2087112"/>
                  </a:cubicBezTo>
                  <a:lnTo>
                    <a:pt x="2718586" y="2102240"/>
                  </a:lnTo>
                  <a:lnTo>
                    <a:pt x="3172428" y="2962420"/>
                  </a:lnTo>
                  <a:lnTo>
                    <a:pt x="3235547" y="2121707"/>
                  </a:lnTo>
                  <a:lnTo>
                    <a:pt x="3995404" y="2091451"/>
                  </a:lnTo>
                  <a:cubicBezTo>
                    <a:pt x="4113471" y="2090605"/>
                    <a:pt x="4119468" y="2040188"/>
                    <a:pt x="4120700" y="1959082"/>
                  </a:cubicBezTo>
                  <a:cubicBezTo>
                    <a:pt x="4124207" y="1351623"/>
                    <a:pt x="4106673" y="744165"/>
                    <a:pt x="4110180" y="136706"/>
                  </a:cubicBezTo>
                  <a:cubicBezTo>
                    <a:pt x="4111657" y="54121"/>
                    <a:pt x="4115619" y="1379"/>
                    <a:pt x="3995404" y="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chemeClr val="accent1">
                  <a:shade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B5F7DFAD-9A43-488D-8825-FC04A16C225C}"/>
              </a:ext>
            </a:extLst>
          </p:cNvPr>
          <p:cNvGrpSpPr/>
          <p:nvPr/>
        </p:nvGrpSpPr>
        <p:grpSpPr>
          <a:xfrm>
            <a:off x="506818" y="2831535"/>
            <a:ext cx="2498837" cy="3376510"/>
            <a:chOff x="709687" y="2720755"/>
            <a:chExt cx="2854840" cy="380645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7A9CC66C-483C-43C9-B5D3-CF4F2F1FB405}"/>
                </a:ext>
              </a:extLst>
            </p:cNvPr>
            <p:cNvSpPr/>
            <p:nvPr/>
          </p:nvSpPr>
          <p:spPr>
            <a:xfrm>
              <a:off x="1137686" y="3051547"/>
              <a:ext cx="1980000" cy="3077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Рисунок 13" descr="Изображение выглядит как текст, графический дизайн, Рекламный проспект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45918A6-6BBE-4584-923D-0F466DD4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7" y="2720755"/>
              <a:ext cx="2854840" cy="380645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EA13BEDF-5F28-4445-9C8F-A3BE0DAD146A}"/>
              </a:ext>
            </a:extLst>
          </p:cNvPr>
          <p:cNvGrpSpPr/>
          <p:nvPr/>
        </p:nvGrpSpPr>
        <p:grpSpPr>
          <a:xfrm>
            <a:off x="3314353" y="2831535"/>
            <a:ext cx="2498838" cy="3376511"/>
            <a:chOff x="3399269" y="2720753"/>
            <a:chExt cx="2854841" cy="3806455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590A6294-C909-4292-869E-B074125AAAE6}"/>
                </a:ext>
              </a:extLst>
            </p:cNvPr>
            <p:cNvSpPr/>
            <p:nvPr/>
          </p:nvSpPr>
          <p:spPr>
            <a:xfrm>
              <a:off x="3823236" y="3051546"/>
              <a:ext cx="1980000" cy="3077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Рисунок 16" descr="Изображение выглядит как текст, графический дизайн, Рекламный проспект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8301BED-CDAC-452F-8FDD-685FD276B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269" y="2720753"/>
              <a:ext cx="2854841" cy="3806455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2BFFCDCA-1EED-4256-9AF8-C49D47998E33}"/>
              </a:ext>
            </a:extLst>
          </p:cNvPr>
          <p:cNvGrpSpPr/>
          <p:nvPr/>
        </p:nvGrpSpPr>
        <p:grpSpPr>
          <a:xfrm>
            <a:off x="6121889" y="2817871"/>
            <a:ext cx="2519062" cy="3403839"/>
            <a:chOff x="6059488" y="2709569"/>
            <a:chExt cx="2877947" cy="3837262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C8166A70-B81D-4EFB-9DEA-640C2FE100A5}"/>
                </a:ext>
              </a:extLst>
            </p:cNvPr>
            <p:cNvSpPr/>
            <p:nvPr/>
          </p:nvSpPr>
          <p:spPr>
            <a:xfrm>
              <a:off x="6483455" y="3081152"/>
              <a:ext cx="1980000" cy="3077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Рисунок 19" descr="Изображение выглядит как текст, графический дизайн, Рекламный проспек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1619C07-A1F8-4090-A215-F354003D4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488" y="2709569"/>
              <a:ext cx="2877947" cy="383726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F4926ED6-3F2B-42EB-94EF-C8931A6C0E09}"/>
              </a:ext>
            </a:extLst>
          </p:cNvPr>
          <p:cNvGrpSpPr/>
          <p:nvPr/>
        </p:nvGrpSpPr>
        <p:grpSpPr>
          <a:xfrm>
            <a:off x="8949649" y="2836497"/>
            <a:ext cx="2491494" cy="3366587"/>
            <a:chOff x="9193687" y="2762751"/>
            <a:chExt cx="2846451" cy="3795267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53A94F4C-8D66-42E6-B87B-8F76AB6C08F8}"/>
                </a:ext>
              </a:extLst>
            </p:cNvPr>
            <p:cNvSpPr/>
            <p:nvPr/>
          </p:nvSpPr>
          <p:spPr>
            <a:xfrm>
              <a:off x="9572588" y="3092339"/>
              <a:ext cx="1980000" cy="30777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 descr="Изображение выглядит как текст, графический дизайн, Рекламный проспект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9A364FEB-51BC-44BD-B323-1FCD817E1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687" y="2762751"/>
              <a:ext cx="2846451" cy="3795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3511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D31DE24-6EC1-4E0A-8631-05FE06B313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3" name="Рисунок 342" descr="Изображение выглядит как Человеческое лицо, человек, Модный аксессуар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EBEB9A2-30C4-44DB-B952-025DE7F63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4954" r="4722" b="747"/>
          <a:stretch>
            <a:fillRect/>
          </a:stretch>
        </p:blipFill>
        <p:spPr>
          <a:xfrm>
            <a:off x="7733579" y="1138250"/>
            <a:ext cx="3637036" cy="4594198"/>
          </a:xfrm>
          <a:custGeom>
            <a:avLst/>
            <a:gdLst>
              <a:gd name="connsiteX0" fmla="*/ 335282 w 3735311"/>
              <a:gd name="connsiteY0" fmla="*/ 0 h 4718336"/>
              <a:gd name="connsiteX1" fmla="*/ 3400029 w 3735311"/>
              <a:gd name="connsiteY1" fmla="*/ 0 h 4718336"/>
              <a:gd name="connsiteX2" fmla="*/ 3735311 w 3735311"/>
              <a:gd name="connsiteY2" fmla="*/ 335282 h 4718336"/>
              <a:gd name="connsiteX3" fmla="*/ 3735311 w 3735311"/>
              <a:gd name="connsiteY3" fmla="*/ 4383054 h 4718336"/>
              <a:gd name="connsiteX4" fmla="*/ 3400029 w 3735311"/>
              <a:gd name="connsiteY4" fmla="*/ 4718336 h 4718336"/>
              <a:gd name="connsiteX5" fmla="*/ 335282 w 3735311"/>
              <a:gd name="connsiteY5" fmla="*/ 4718336 h 4718336"/>
              <a:gd name="connsiteX6" fmla="*/ 0 w 3735311"/>
              <a:gd name="connsiteY6" fmla="*/ 4383054 h 4718336"/>
              <a:gd name="connsiteX7" fmla="*/ 0 w 3735311"/>
              <a:gd name="connsiteY7" fmla="*/ 335282 h 4718336"/>
              <a:gd name="connsiteX8" fmla="*/ 335282 w 3735311"/>
              <a:gd name="connsiteY8" fmla="*/ 0 h 471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5311" h="4718336">
                <a:moveTo>
                  <a:pt x="335282" y="0"/>
                </a:moveTo>
                <a:lnTo>
                  <a:pt x="3400029" y="0"/>
                </a:lnTo>
                <a:cubicBezTo>
                  <a:pt x="3585200" y="0"/>
                  <a:pt x="3735311" y="150111"/>
                  <a:pt x="3735311" y="335282"/>
                </a:cubicBezTo>
                <a:lnTo>
                  <a:pt x="3735311" y="4383054"/>
                </a:lnTo>
                <a:cubicBezTo>
                  <a:pt x="3735311" y="4568225"/>
                  <a:pt x="3585200" y="4718336"/>
                  <a:pt x="3400029" y="4718336"/>
                </a:cubicBezTo>
                <a:lnTo>
                  <a:pt x="335282" y="4718336"/>
                </a:lnTo>
                <a:cubicBezTo>
                  <a:pt x="150111" y="4718336"/>
                  <a:pt x="0" y="4568225"/>
                  <a:pt x="0" y="4383054"/>
                </a:cubicBezTo>
                <a:lnTo>
                  <a:pt x="0" y="335282"/>
                </a:lnTo>
                <a:cubicBezTo>
                  <a:pt x="0" y="150111"/>
                  <a:pt x="150111" y="0"/>
                  <a:pt x="335282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44C330-A21B-46E5-BE8F-032C6EF64115}"/>
              </a:ext>
            </a:extLst>
          </p:cNvPr>
          <p:cNvSpPr txBox="1"/>
          <p:nvPr/>
        </p:nvSpPr>
        <p:spPr>
          <a:xfrm>
            <a:off x="695655" y="1655085"/>
            <a:ext cx="6932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Подготовка к школе за 2 месяца!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1EC2B1"/>
                </a:solidFill>
                <a:latin typeface="Akrobat" panose="00000600000000000000" pitchFamily="2" charset="0"/>
                <a:cs typeface="Arial" panose="020B0604020202020204" pitchFamily="34" charset="0"/>
              </a:rPr>
              <a:t>Миф или реальность?</a:t>
            </a:r>
            <a:endParaRPr lang="en-US" sz="4000" b="1" dirty="0">
              <a:solidFill>
                <a:srgbClr val="1EC2B1"/>
              </a:solidFill>
              <a:latin typeface="Akrobat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369B93-F646-42DD-9D1E-48486BEEE9F6}"/>
              </a:ext>
            </a:extLst>
          </p:cNvPr>
          <p:cNvSpPr txBox="1"/>
          <p:nvPr/>
        </p:nvSpPr>
        <p:spPr>
          <a:xfrm>
            <a:off x="695655" y="3345599"/>
            <a:ext cx="62440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Юлия Николаевна Понятовская</a:t>
            </a:r>
            <a:endParaRPr lang="ru-RU" sz="2800" b="1" i="0" u="none" strike="noStrike" dirty="0">
              <a:effectLst/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учитель начальных классов, методист, </a:t>
            </a:r>
            <a:endParaRPr lang="en-US" sz="1800" b="0" i="0" u="none" strike="noStrike" dirty="0">
              <a:effectLst/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автор</a:t>
            </a:r>
            <a:r>
              <a:rPr lang="en-US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 </a:t>
            </a:r>
            <a:r>
              <a:rPr lang="ru-RU" sz="1800" b="0" i="0" u="none" strike="noStrike" dirty="0">
                <a:effectLst/>
                <a:latin typeface="Akrobat Light" panose="00000500000000000000" pitchFamily="2" charset="0"/>
                <a:cs typeface="Arial" panose="020B0604020202020204" pitchFamily="34" charset="0"/>
              </a:rPr>
              <a:t>учебных пособий для дошкольников и младших школьников</a:t>
            </a:r>
            <a:endParaRPr lang="en-US" dirty="0">
              <a:latin typeface="Akrobat Light" panose="000005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00E7C1B-0D15-443D-B6D3-156987CE3397}"/>
              </a:ext>
            </a:extLst>
          </p:cNvPr>
          <p:cNvSpPr/>
          <p:nvPr/>
        </p:nvSpPr>
        <p:spPr>
          <a:xfrm>
            <a:off x="7455052" y="4898384"/>
            <a:ext cx="1404000" cy="1404000"/>
          </a:xfrm>
          <a:prstGeom prst="roundRect">
            <a:avLst>
              <a:gd name="adj" fmla="val 21049"/>
            </a:avLst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B886AF6D-4C25-4638-82EF-A3F09E163271}"/>
              </a:ext>
            </a:extLst>
          </p:cNvPr>
          <p:cNvSpPr/>
          <p:nvPr/>
        </p:nvSpPr>
        <p:spPr>
          <a:xfrm>
            <a:off x="7645937" y="5175833"/>
            <a:ext cx="900000" cy="900000"/>
          </a:xfrm>
          <a:prstGeom prst="roundRect">
            <a:avLst>
              <a:gd name="adj" fmla="val 21049"/>
            </a:avLst>
          </a:prstGeom>
          <a:solidFill>
            <a:srgbClr val="FED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05E7956C-9F1A-4B11-BA80-B46979064CDA}"/>
              </a:ext>
            </a:extLst>
          </p:cNvPr>
          <p:cNvGrpSpPr/>
          <p:nvPr/>
        </p:nvGrpSpPr>
        <p:grpSpPr>
          <a:xfrm>
            <a:off x="782324" y="5220779"/>
            <a:ext cx="3711391" cy="556073"/>
            <a:chOff x="817581" y="4793802"/>
            <a:chExt cx="3711391" cy="556073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xmlns="" id="{A80A8A92-5A78-4C24-AFFD-691CE13C0B36}"/>
                </a:ext>
              </a:extLst>
            </p:cNvPr>
            <p:cNvGrpSpPr/>
            <p:nvPr/>
          </p:nvGrpSpPr>
          <p:grpSpPr>
            <a:xfrm>
              <a:off x="817581" y="4793802"/>
              <a:ext cx="3711391" cy="556073"/>
              <a:chOff x="817581" y="4793802"/>
              <a:chExt cx="3711391" cy="556073"/>
            </a:xfrm>
          </p:grpSpPr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xmlns="" id="{8F509F37-076A-4F8F-9949-46D78B8D92B2}"/>
                  </a:ext>
                </a:extLst>
              </p:cNvPr>
              <p:cNvSpPr/>
              <p:nvPr/>
            </p:nvSpPr>
            <p:spPr>
              <a:xfrm>
                <a:off x="817581" y="4793802"/>
                <a:ext cx="3399417" cy="556073"/>
              </a:xfrm>
              <a:prstGeom prst="roundRect">
                <a:avLst>
                  <a:gd name="adj" fmla="val 50000"/>
                </a:avLst>
              </a:prstGeom>
              <a:solidFill>
                <a:srgbClr val="1EC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xmlns="" id="{DD6278D8-3B87-415C-AC51-9DF2EB2EC26A}"/>
                  </a:ext>
                </a:extLst>
              </p:cNvPr>
              <p:cNvSpPr/>
              <p:nvPr/>
            </p:nvSpPr>
            <p:spPr>
              <a:xfrm>
                <a:off x="3148406" y="4793802"/>
                <a:ext cx="1380566" cy="556073"/>
              </a:xfrm>
              <a:prstGeom prst="roundRect">
                <a:avLst>
                  <a:gd name="adj" fmla="val 50000"/>
                </a:avLst>
              </a:prstGeom>
              <a:solidFill>
                <a:srgbClr val="FED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Рисунок 18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71862A0A-8ED7-48F5-9E1F-50EB39A3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915785" y="4870448"/>
              <a:ext cx="301213" cy="43338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A29BF7-0FE3-44C6-A4D7-032185574027}"/>
              </a:ext>
            </a:extLst>
          </p:cNvPr>
          <p:cNvSpPr txBox="1"/>
          <p:nvPr/>
        </p:nvSpPr>
        <p:spPr>
          <a:xfrm>
            <a:off x="888728" y="5303391"/>
            <a:ext cx="2786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Akrobat Thin" panose="00000200000000000000" pitchFamily="2" charset="0"/>
                <a:cs typeface="Arial" panose="020B0604020202020204" pitchFamily="34" charset="0"/>
              </a:rPr>
              <a:t>Приглашаю к диалогу</a:t>
            </a:r>
            <a:endParaRPr lang="en-US" i="1" dirty="0">
              <a:solidFill>
                <a:schemeClr val="bg1"/>
              </a:solidFill>
              <a:latin typeface="Akrobat Thin" panose="000002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0" name="Рисунок 6">
            <a:extLst>
              <a:ext uri="{FF2B5EF4-FFF2-40B4-BE49-F238E27FC236}">
                <a16:creationId xmlns:a16="http://schemas.microsoft.com/office/drawing/2014/main" xmlns="" id="{7CF2D53C-B60E-4C46-8519-C760BF5A5684}"/>
              </a:ext>
            </a:extLst>
          </p:cNvPr>
          <p:cNvGrpSpPr/>
          <p:nvPr/>
        </p:nvGrpSpPr>
        <p:grpSpPr>
          <a:xfrm>
            <a:off x="7735937" y="5265833"/>
            <a:ext cx="720000" cy="720000"/>
            <a:chOff x="3082636" y="415636"/>
            <a:chExt cx="6026727" cy="6026727"/>
          </a:xfrm>
        </p:grpSpPr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xmlns="" id="{37DADB2B-86CC-4027-A585-D508D29982E8}"/>
                </a:ext>
              </a:extLst>
            </p:cNvPr>
            <p:cNvSpPr/>
            <p:nvPr/>
          </p:nvSpPr>
          <p:spPr>
            <a:xfrm>
              <a:off x="4953000" y="415636"/>
              <a:ext cx="207818" cy="207818"/>
            </a:xfrm>
            <a:custGeom>
              <a:avLst/>
              <a:gdLst>
                <a:gd name="connsiteX0" fmla="*/ 353 w 207818"/>
                <a:gd name="connsiteY0" fmla="*/ 38 h 207818"/>
                <a:gd name="connsiteX1" fmla="*/ 208171 w 207818"/>
                <a:gd name="connsiteY1" fmla="*/ 38 h 207818"/>
                <a:gd name="connsiteX2" fmla="*/ 208171 w 207818"/>
                <a:gd name="connsiteY2" fmla="*/ 207856 h 207818"/>
                <a:gd name="connsiteX3" fmla="*/ 353 w 207818"/>
                <a:gd name="connsiteY3" fmla="*/ 2078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38"/>
                  </a:moveTo>
                  <a:lnTo>
                    <a:pt x="208171" y="38"/>
                  </a:lnTo>
                  <a:lnTo>
                    <a:pt x="208171" y="207856"/>
                  </a:lnTo>
                  <a:lnTo>
                    <a:pt x="353" y="2078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5DDA0AEB-A2FF-4D0A-A1A0-5B1A2E0EFF46}"/>
                </a:ext>
              </a:extLst>
            </p:cNvPr>
            <p:cNvSpPr/>
            <p:nvPr/>
          </p:nvSpPr>
          <p:spPr>
            <a:xfrm>
              <a:off x="6199909" y="415636"/>
              <a:ext cx="207818" cy="207818"/>
            </a:xfrm>
            <a:custGeom>
              <a:avLst/>
              <a:gdLst>
                <a:gd name="connsiteX0" fmla="*/ 563 w 207818"/>
                <a:gd name="connsiteY0" fmla="*/ 38 h 207818"/>
                <a:gd name="connsiteX1" fmla="*/ 208381 w 207818"/>
                <a:gd name="connsiteY1" fmla="*/ 38 h 207818"/>
                <a:gd name="connsiteX2" fmla="*/ 208381 w 207818"/>
                <a:gd name="connsiteY2" fmla="*/ 207856 h 207818"/>
                <a:gd name="connsiteX3" fmla="*/ 563 w 207818"/>
                <a:gd name="connsiteY3" fmla="*/ 2078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38"/>
                  </a:moveTo>
                  <a:lnTo>
                    <a:pt x="208381" y="38"/>
                  </a:lnTo>
                  <a:lnTo>
                    <a:pt x="208381" y="207856"/>
                  </a:lnTo>
                  <a:lnTo>
                    <a:pt x="563" y="2078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61DB1A38-4E58-4356-9C30-657708E805B2}"/>
                </a:ext>
              </a:extLst>
            </p:cNvPr>
            <p:cNvSpPr/>
            <p:nvPr/>
          </p:nvSpPr>
          <p:spPr>
            <a:xfrm>
              <a:off x="6407727" y="415636"/>
              <a:ext cx="207818" cy="207818"/>
            </a:xfrm>
            <a:custGeom>
              <a:avLst/>
              <a:gdLst>
                <a:gd name="connsiteX0" fmla="*/ 598 w 207818"/>
                <a:gd name="connsiteY0" fmla="*/ 38 h 207818"/>
                <a:gd name="connsiteX1" fmla="*/ 208416 w 207818"/>
                <a:gd name="connsiteY1" fmla="*/ 38 h 207818"/>
                <a:gd name="connsiteX2" fmla="*/ 208416 w 207818"/>
                <a:gd name="connsiteY2" fmla="*/ 207856 h 207818"/>
                <a:gd name="connsiteX3" fmla="*/ 598 w 207818"/>
                <a:gd name="connsiteY3" fmla="*/ 2078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38"/>
                  </a:moveTo>
                  <a:lnTo>
                    <a:pt x="208416" y="38"/>
                  </a:lnTo>
                  <a:lnTo>
                    <a:pt x="208416" y="207856"/>
                  </a:lnTo>
                  <a:lnTo>
                    <a:pt x="598" y="2078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55841C2A-69D7-402A-AA64-1D7C40720988}"/>
                </a:ext>
              </a:extLst>
            </p:cNvPr>
            <p:cNvSpPr/>
            <p:nvPr/>
          </p:nvSpPr>
          <p:spPr>
            <a:xfrm>
              <a:off x="6615545" y="415636"/>
              <a:ext cx="207818" cy="207818"/>
            </a:xfrm>
            <a:custGeom>
              <a:avLst/>
              <a:gdLst>
                <a:gd name="connsiteX0" fmla="*/ 633 w 207818"/>
                <a:gd name="connsiteY0" fmla="*/ 38 h 207818"/>
                <a:gd name="connsiteX1" fmla="*/ 208451 w 207818"/>
                <a:gd name="connsiteY1" fmla="*/ 38 h 207818"/>
                <a:gd name="connsiteX2" fmla="*/ 208451 w 207818"/>
                <a:gd name="connsiteY2" fmla="*/ 207856 h 207818"/>
                <a:gd name="connsiteX3" fmla="*/ 633 w 207818"/>
                <a:gd name="connsiteY3" fmla="*/ 2078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38"/>
                  </a:moveTo>
                  <a:lnTo>
                    <a:pt x="208451" y="38"/>
                  </a:lnTo>
                  <a:lnTo>
                    <a:pt x="208451" y="207856"/>
                  </a:lnTo>
                  <a:lnTo>
                    <a:pt x="633" y="2078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51966234-B23B-4CCC-9F55-DEB8328A95A3}"/>
                </a:ext>
              </a:extLst>
            </p:cNvPr>
            <p:cNvSpPr/>
            <p:nvPr/>
          </p:nvSpPr>
          <p:spPr>
            <a:xfrm>
              <a:off x="4745181" y="623454"/>
              <a:ext cx="207818" cy="207818"/>
            </a:xfrm>
            <a:custGeom>
              <a:avLst/>
              <a:gdLst>
                <a:gd name="connsiteX0" fmla="*/ 318 w 207818"/>
                <a:gd name="connsiteY0" fmla="*/ 73 h 207818"/>
                <a:gd name="connsiteX1" fmla="*/ 208136 w 207818"/>
                <a:gd name="connsiteY1" fmla="*/ 73 h 207818"/>
                <a:gd name="connsiteX2" fmla="*/ 208136 w 207818"/>
                <a:gd name="connsiteY2" fmla="*/ 207891 h 207818"/>
                <a:gd name="connsiteX3" fmla="*/ 318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73"/>
                  </a:moveTo>
                  <a:lnTo>
                    <a:pt x="208136" y="73"/>
                  </a:lnTo>
                  <a:lnTo>
                    <a:pt x="208136" y="207891"/>
                  </a:lnTo>
                  <a:lnTo>
                    <a:pt x="318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xmlns="" id="{1EBDDF84-9D04-4D7B-B68A-4807693D0697}"/>
                </a:ext>
              </a:extLst>
            </p:cNvPr>
            <p:cNvSpPr/>
            <p:nvPr/>
          </p:nvSpPr>
          <p:spPr>
            <a:xfrm>
              <a:off x="5368636" y="623454"/>
              <a:ext cx="207818" cy="207818"/>
            </a:xfrm>
            <a:custGeom>
              <a:avLst/>
              <a:gdLst>
                <a:gd name="connsiteX0" fmla="*/ 423 w 207818"/>
                <a:gd name="connsiteY0" fmla="*/ 73 h 207818"/>
                <a:gd name="connsiteX1" fmla="*/ 208241 w 207818"/>
                <a:gd name="connsiteY1" fmla="*/ 73 h 207818"/>
                <a:gd name="connsiteX2" fmla="*/ 208241 w 207818"/>
                <a:gd name="connsiteY2" fmla="*/ 207891 h 207818"/>
                <a:gd name="connsiteX3" fmla="*/ 423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73"/>
                  </a:moveTo>
                  <a:lnTo>
                    <a:pt x="208241" y="73"/>
                  </a:lnTo>
                  <a:lnTo>
                    <a:pt x="208241" y="207891"/>
                  </a:lnTo>
                  <a:lnTo>
                    <a:pt x="423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82A494B0-2E83-4428-810F-7EB60FD28258}"/>
                </a:ext>
              </a:extLst>
            </p:cNvPr>
            <p:cNvSpPr/>
            <p:nvPr/>
          </p:nvSpPr>
          <p:spPr>
            <a:xfrm>
              <a:off x="5784272" y="623454"/>
              <a:ext cx="207818" cy="207818"/>
            </a:xfrm>
            <a:custGeom>
              <a:avLst/>
              <a:gdLst>
                <a:gd name="connsiteX0" fmla="*/ 493 w 207818"/>
                <a:gd name="connsiteY0" fmla="*/ 73 h 207818"/>
                <a:gd name="connsiteX1" fmla="*/ 208311 w 207818"/>
                <a:gd name="connsiteY1" fmla="*/ 73 h 207818"/>
                <a:gd name="connsiteX2" fmla="*/ 208311 w 207818"/>
                <a:gd name="connsiteY2" fmla="*/ 207891 h 207818"/>
                <a:gd name="connsiteX3" fmla="*/ 493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73"/>
                  </a:moveTo>
                  <a:lnTo>
                    <a:pt x="208311" y="73"/>
                  </a:lnTo>
                  <a:lnTo>
                    <a:pt x="208311" y="207891"/>
                  </a:lnTo>
                  <a:lnTo>
                    <a:pt x="493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2C57DC07-7C73-4E99-9860-4CEF1181935D}"/>
                </a:ext>
              </a:extLst>
            </p:cNvPr>
            <p:cNvSpPr/>
            <p:nvPr/>
          </p:nvSpPr>
          <p:spPr>
            <a:xfrm>
              <a:off x="5992090" y="623454"/>
              <a:ext cx="207818" cy="207818"/>
            </a:xfrm>
            <a:custGeom>
              <a:avLst/>
              <a:gdLst>
                <a:gd name="connsiteX0" fmla="*/ 528 w 207818"/>
                <a:gd name="connsiteY0" fmla="*/ 73 h 207818"/>
                <a:gd name="connsiteX1" fmla="*/ 208346 w 207818"/>
                <a:gd name="connsiteY1" fmla="*/ 73 h 207818"/>
                <a:gd name="connsiteX2" fmla="*/ 208346 w 207818"/>
                <a:gd name="connsiteY2" fmla="*/ 207891 h 207818"/>
                <a:gd name="connsiteX3" fmla="*/ 528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73"/>
                  </a:moveTo>
                  <a:lnTo>
                    <a:pt x="208346" y="73"/>
                  </a:lnTo>
                  <a:lnTo>
                    <a:pt x="208346" y="207891"/>
                  </a:lnTo>
                  <a:lnTo>
                    <a:pt x="528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DCDD2E7E-AB89-489F-AC59-6205B35AB977}"/>
                </a:ext>
              </a:extLst>
            </p:cNvPr>
            <p:cNvSpPr/>
            <p:nvPr/>
          </p:nvSpPr>
          <p:spPr>
            <a:xfrm>
              <a:off x="6407727" y="623454"/>
              <a:ext cx="207818" cy="207818"/>
            </a:xfrm>
            <a:custGeom>
              <a:avLst/>
              <a:gdLst>
                <a:gd name="connsiteX0" fmla="*/ 598 w 207818"/>
                <a:gd name="connsiteY0" fmla="*/ 73 h 207818"/>
                <a:gd name="connsiteX1" fmla="*/ 208416 w 207818"/>
                <a:gd name="connsiteY1" fmla="*/ 73 h 207818"/>
                <a:gd name="connsiteX2" fmla="*/ 208416 w 207818"/>
                <a:gd name="connsiteY2" fmla="*/ 207891 h 207818"/>
                <a:gd name="connsiteX3" fmla="*/ 598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73"/>
                  </a:moveTo>
                  <a:lnTo>
                    <a:pt x="208416" y="73"/>
                  </a:lnTo>
                  <a:lnTo>
                    <a:pt x="208416" y="207891"/>
                  </a:lnTo>
                  <a:lnTo>
                    <a:pt x="598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3147DDFD-42A3-4678-9F8F-D13E20B32014}"/>
                </a:ext>
              </a:extLst>
            </p:cNvPr>
            <p:cNvSpPr/>
            <p:nvPr/>
          </p:nvSpPr>
          <p:spPr>
            <a:xfrm>
              <a:off x="7239000" y="623454"/>
              <a:ext cx="207818" cy="207818"/>
            </a:xfrm>
            <a:custGeom>
              <a:avLst/>
              <a:gdLst>
                <a:gd name="connsiteX0" fmla="*/ 738 w 207818"/>
                <a:gd name="connsiteY0" fmla="*/ 73 h 207818"/>
                <a:gd name="connsiteX1" fmla="*/ 208556 w 207818"/>
                <a:gd name="connsiteY1" fmla="*/ 73 h 207818"/>
                <a:gd name="connsiteX2" fmla="*/ 208556 w 207818"/>
                <a:gd name="connsiteY2" fmla="*/ 207891 h 207818"/>
                <a:gd name="connsiteX3" fmla="*/ 738 w 207818"/>
                <a:gd name="connsiteY3" fmla="*/ 2078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73"/>
                  </a:moveTo>
                  <a:lnTo>
                    <a:pt x="208556" y="73"/>
                  </a:lnTo>
                  <a:lnTo>
                    <a:pt x="208556" y="207891"/>
                  </a:lnTo>
                  <a:lnTo>
                    <a:pt x="738" y="2078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1E4C9129-06A9-4E88-9D8B-D0402093D00C}"/>
                </a:ext>
              </a:extLst>
            </p:cNvPr>
            <p:cNvSpPr/>
            <p:nvPr/>
          </p:nvSpPr>
          <p:spPr>
            <a:xfrm>
              <a:off x="4745181" y="831272"/>
              <a:ext cx="207818" cy="207818"/>
            </a:xfrm>
            <a:custGeom>
              <a:avLst/>
              <a:gdLst>
                <a:gd name="connsiteX0" fmla="*/ 318 w 207818"/>
                <a:gd name="connsiteY0" fmla="*/ 108 h 207818"/>
                <a:gd name="connsiteX1" fmla="*/ 208136 w 207818"/>
                <a:gd name="connsiteY1" fmla="*/ 108 h 207818"/>
                <a:gd name="connsiteX2" fmla="*/ 208136 w 207818"/>
                <a:gd name="connsiteY2" fmla="*/ 207926 h 207818"/>
                <a:gd name="connsiteX3" fmla="*/ 318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108"/>
                  </a:moveTo>
                  <a:lnTo>
                    <a:pt x="208136" y="108"/>
                  </a:lnTo>
                  <a:lnTo>
                    <a:pt x="208136" y="207926"/>
                  </a:lnTo>
                  <a:lnTo>
                    <a:pt x="318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xmlns="" id="{477ADADA-4BDA-493C-82B7-F565C81C1955}"/>
                </a:ext>
              </a:extLst>
            </p:cNvPr>
            <p:cNvSpPr/>
            <p:nvPr/>
          </p:nvSpPr>
          <p:spPr>
            <a:xfrm>
              <a:off x="5160818" y="831272"/>
              <a:ext cx="207818" cy="207818"/>
            </a:xfrm>
            <a:custGeom>
              <a:avLst/>
              <a:gdLst>
                <a:gd name="connsiteX0" fmla="*/ 388 w 207818"/>
                <a:gd name="connsiteY0" fmla="*/ 108 h 207818"/>
                <a:gd name="connsiteX1" fmla="*/ 208206 w 207818"/>
                <a:gd name="connsiteY1" fmla="*/ 108 h 207818"/>
                <a:gd name="connsiteX2" fmla="*/ 208206 w 207818"/>
                <a:gd name="connsiteY2" fmla="*/ 207926 h 207818"/>
                <a:gd name="connsiteX3" fmla="*/ 388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108"/>
                  </a:moveTo>
                  <a:lnTo>
                    <a:pt x="208206" y="108"/>
                  </a:lnTo>
                  <a:lnTo>
                    <a:pt x="208206" y="207926"/>
                  </a:lnTo>
                  <a:lnTo>
                    <a:pt x="388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xmlns="" id="{565CB632-590A-42FD-A5DB-E5216FF1CCE1}"/>
                </a:ext>
              </a:extLst>
            </p:cNvPr>
            <p:cNvSpPr/>
            <p:nvPr/>
          </p:nvSpPr>
          <p:spPr>
            <a:xfrm>
              <a:off x="5368636" y="831272"/>
              <a:ext cx="207818" cy="207818"/>
            </a:xfrm>
            <a:custGeom>
              <a:avLst/>
              <a:gdLst>
                <a:gd name="connsiteX0" fmla="*/ 423 w 207818"/>
                <a:gd name="connsiteY0" fmla="*/ 108 h 207818"/>
                <a:gd name="connsiteX1" fmla="*/ 208241 w 207818"/>
                <a:gd name="connsiteY1" fmla="*/ 108 h 207818"/>
                <a:gd name="connsiteX2" fmla="*/ 208241 w 207818"/>
                <a:gd name="connsiteY2" fmla="*/ 207926 h 207818"/>
                <a:gd name="connsiteX3" fmla="*/ 423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108"/>
                  </a:moveTo>
                  <a:lnTo>
                    <a:pt x="208241" y="108"/>
                  </a:lnTo>
                  <a:lnTo>
                    <a:pt x="208241" y="207926"/>
                  </a:lnTo>
                  <a:lnTo>
                    <a:pt x="423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608112F9-455B-422E-B63B-9366CF0B0799}"/>
                </a:ext>
              </a:extLst>
            </p:cNvPr>
            <p:cNvSpPr/>
            <p:nvPr/>
          </p:nvSpPr>
          <p:spPr>
            <a:xfrm>
              <a:off x="5784272" y="831272"/>
              <a:ext cx="207818" cy="207818"/>
            </a:xfrm>
            <a:custGeom>
              <a:avLst/>
              <a:gdLst>
                <a:gd name="connsiteX0" fmla="*/ 493 w 207818"/>
                <a:gd name="connsiteY0" fmla="*/ 108 h 207818"/>
                <a:gd name="connsiteX1" fmla="*/ 208311 w 207818"/>
                <a:gd name="connsiteY1" fmla="*/ 108 h 207818"/>
                <a:gd name="connsiteX2" fmla="*/ 208311 w 207818"/>
                <a:gd name="connsiteY2" fmla="*/ 207926 h 207818"/>
                <a:gd name="connsiteX3" fmla="*/ 493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108"/>
                  </a:moveTo>
                  <a:lnTo>
                    <a:pt x="208311" y="108"/>
                  </a:lnTo>
                  <a:lnTo>
                    <a:pt x="208311" y="207926"/>
                  </a:lnTo>
                  <a:lnTo>
                    <a:pt x="493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xmlns="" id="{D11DE5A8-9BBF-48F5-BB34-75F0E99F1347}"/>
                </a:ext>
              </a:extLst>
            </p:cNvPr>
            <p:cNvSpPr/>
            <p:nvPr/>
          </p:nvSpPr>
          <p:spPr>
            <a:xfrm>
              <a:off x="6199909" y="831272"/>
              <a:ext cx="207818" cy="207818"/>
            </a:xfrm>
            <a:custGeom>
              <a:avLst/>
              <a:gdLst>
                <a:gd name="connsiteX0" fmla="*/ 563 w 207818"/>
                <a:gd name="connsiteY0" fmla="*/ 108 h 207818"/>
                <a:gd name="connsiteX1" fmla="*/ 208381 w 207818"/>
                <a:gd name="connsiteY1" fmla="*/ 108 h 207818"/>
                <a:gd name="connsiteX2" fmla="*/ 208381 w 207818"/>
                <a:gd name="connsiteY2" fmla="*/ 207926 h 207818"/>
                <a:gd name="connsiteX3" fmla="*/ 563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108"/>
                  </a:moveTo>
                  <a:lnTo>
                    <a:pt x="208381" y="108"/>
                  </a:lnTo>
                  <a:lnTo>
                    <a:pt x="208381" y="207926"/>
                  </a:lnTo>
                  <a:lnTo>
                    <a:pt x="563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xmlns="" id="{DD933113-5226-4234-87BB-B1CBAE42A1F1}"/>
                </a:ext>
              </a:extLst>
            </p:cNvPr>
            <p:cNvSpPr/>
            <p:nvPr/>
          </p:nvSpPr>
          <p:spPr>
            <a:xfrm>
              <a:off x="6823363" y="831272"/>
              <a:ext cx="207818" cy="207818"/>
            </a:xfrm>
            <a:custGeom>
              <a:avLst/>
              <a:gdLst>
                <a:gd name="connsiteX0" fmla="*/ 668 w 207818"/>
                <a:gd name="connsiteY0" fmla="*/ 108 h 207818"/>
                <a:gd name="connsiteX1" fmla="*/ 208486 w 207818"/>
                <a:gd name="connsiteY1" fmla="*/ 108 h 207818"/>
                <a:gd name="connsiteX2" fmla="*/ 208486 w 207818"/>
                <a:gd name="connsiteY2" fmla="*/ 207926 h 207818"/>
                <a:gd name="connsiteX3" fmla="*/ 668 w 207818"/>
                <a:gd name="connsiteY3" fmla="*/ 2079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108"/>
                  </a:moveTo>
                  <a:lnTo>
                    <a:pt x="208486" y="108"/>
                  </a:lnTo>
                  <a:lnTo>
                    <a:pt x="208486" y="207926"/>
                  </a:lnTo>
                  <a:lnTo>
                    <a:pt x="668" y="2079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xmlns="" id="{25430F3B-C4E7-4408-99AC-D48F6A50AE54}"/>
                </a:ext>
              </a:extLst>
            </p:cNvPr>
            <p:cNvSpPr/>
            <p:nvPr/>
          </p:nvSpPr>
          <p:spPr>
            <a:xfrm>
              <a:off x="4745181" y="1039090"/>
              <a:ext cx="207818" cy="207818"/>
            </a:xfrm>
            <a:custGeom>
              <a:avLst/>
              <a:gdLst>
                <a:gd name="connsiteX0" fmla="*/ 318 w 207818"/>
                <a:gd name="connsiteY0" fmla="*/ 143 h 207818"/>
                <a:gd name="connsiteX1" fmla="*/ 208136 w 207818"/>
                <a:gd name="connsiteY1" fmla="*/ 143 h 207818"/>
                <a:gd name="connsiteX2" fmla="*/ 208136 w 207818"/>
                <a:gd name="connsiteY2" fmla="*/ 207961 h 207818"/>
                <a:gd name="connsiteX3" fmla="*/ 318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143"/>
                  </a:moveTo>
                  <a:lnTo>
                    <a:pt x="208136" y="143"/>
                  </a:lnTo>
                  <a:lnTo>
                    <a:pt x="208136" y="207961"/>
                  </a:lnTo>
                  <a:lnTo>
                    <a:pt x="318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xmlns="" id="{280F76D8-7D6D-4126-8204-4EC5A01BEDFD}"/>
                </a:ext>
              </a:extLst>
            </p:cNvPr>
            <p:cNvSpPr/>
            <p:nvPr/>
          </p:nvSpPr>
          <p:spPr>
            <a:xfrm>
              <a:off x="5368636" y="1039090"/>
              <a:ext cx="207818" cy="207818"/>
            </a:xfrm>
            <a:custGeom>
              <a:avLst/>
              <a:gdLst>
                <a:gd name="connsiteX0" fmla="*/ 423 w 207818"/>
                <a:gd name="connsiteY0" fmla="*/ 143 h 207818"/>
                <a:gd name="connsiteX1" fmla="*/ 208241 w 207818"/>
                <a:gd name="connsiteY1" fmla="*/ 143 h 207818"/>
                <a:gd name="connsiteX2" fmla="*/ 208241 w 207818"/>
                <a:gd name="connsiteY2" fmla="*/ 207961 h 207818"/>
                <a:gd name="connsiteX3" fmla="*/ 423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143"/>
                  </a:moveTo>
                  <a:lnTo>
                    <a:pt x="208241" y="143"/>
                  </a:lnTo>
                  <a:lnTo>
                    <a:pt x="208241" y="207961"/>
                  </a:lnTo>
                  <a:lnTo>
                    <a:pt x="423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xmlns="" id="{9D9FF791-1C53-4EFA-B6FF-35826E21A08E}"/>
                </a:ext>
              </a:extLst>
            </p:cNvPr>
            <p:cNvSpPr/>
            <p:nvPr/>
          </p:nvSpPr>
          <p:spPr>
            <a:xfrm>
              <a:off x="5576454" y="1039090"/>
              <a:ext cx="207818" cy="207818"/>
            </a:xfrm>
            <a:custGeom>
              <a:avLst/>
              <a:gdLst>
                <a:gd name="connsiteX0" fmla="*/ 458 w 207818"/>
                <a:gd name="connsiteY0" fmla="*/ 143 h 207818"/>
                <a:gd name="connsiteX1" fmla="*/ 208276 w 207818"/>
                <a:gd name="connsiteY1" fmla="*/ 143 h 207818"/>
                <a:gd name="connsiteX2" fmla="*/ 208276 w 207818"/>
                <a:gd name="connsiteY2" fmla="*/ 207961 h 207818"/>
                <a:gd name="connsiteX3" fmla="*/ 458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143"/>
                  </a:moveTo>
                  <a:lnTo>
                    <a:pt x="208276" y="143"/>
                  </a:lnTo>
                  <a:lnTo>
                    <a:pt x="208276" y="207961"/>
                  </a:lnTo>
                  <a:lnTo>
                    <a:pt x="458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xmlns="" id="{6BB06B27-B353-422D-9AF2-984E8C1C0794}"/>
                </a:ext>
              </a:extLst>
            </p:cNvPr>
            <p:cNvSpPr/>
            <p:nvPr/>
          </p:nvSpPr>
          <p:spPr>
            <a:xfrm>
              <a:off x="6407727" y="1039090"/>
              <a:ext cx="207818" cy="207818"/>
            </a:xfrm>
            <a:custGeom>
              <a:avLst/>
              <a:gdLst>
                <a:gd name="connsiteX0" fmla="*/ 598 w 207818"/>
                <a:gd name="connsiteY0" fmla="*/ 143 h 207818"/>
                <a:gd name="connsiteX1" fmla="*/ 208416 w 207818"/>
                <a:gd name="connsiteY1" fmla="*/ 143 h 207818"/>
                <a:gd name="connsiteX2" fmla="*/ 208416 w 207818"/>
                <a:gd name="connsiteY2" fmla="*/ 207961 h 207818"/>
                <a:gd name="connsiteX3" fmla="*/ 598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143"/>
                  </a:moveTo>
                  <a:lnTo>
                    <a:pt x="208416" y="143"/>
                  </a:lnTo>
                  <a:lnTo>
                    <a:pt x="208416" y="207961"/>
                  </a:lnTo>
                  <a:lnTo>
                    <a:pt x="598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xmlns="" id="{15BDAF93-8C10-4921-B3A5-3C660D5AAD1A}"/>
                </a:ext>
              </a:extLst>
            </p:cNvPr>
            <p:cNvSpPr/>
            <p:nvPr/>
          </p:nvSpPr>
          <p:spPr>
            <a:xfrm>
              <a:off x="6615545" y="1039090"/>
              <a:ext cx="207818" cy="207818"/>
            </a:xfrm>
            <a:custGeom>
              <a:avLst/>
              <a:gdLst>
                <a:gd name="connsiteX0" fmla="*/ 633 w 207818"/>
                <a:gd name="connsiteY0" fmla="*/ 143 h 207818"/>
                <a:gd name="connsiteX1" fmla="*/ 208451 w 207818"/>
                <a:gd name="connsiteY1" fmla="*/ 143 h 207818"/>
                <a:gd name="connsiteX2" fmla="*/ 208451 w 207818"/>
                <a:gd name="connsiteY2" fmla="*/ 207961 h 207818"/>
                <a:gd name="connsiteX3" fmla="*/ 633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143"/>
                  </a:moveTo>
                  <a:lnTo>
                    <a:pt x="208451" y="143"/>
                  </a:lnTo>
                  <a:lnTo>
                    <a:pt x="208451" y="207961"/>
                  </a:lnTo>
                  <a:lnTo>
                    <a:pt x="633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xmlns="" id="{A9BA0FC3-78A5-4987-8CE0-63001CDE8FD3}"/>
                </a:ext>
              </a:extLst>
            </p:cNvPr>
            <p:cNvSpPr/>
            <p:nvPr/>
          </p:nvSpPr>
          <p:spPr>
            <a:xfrm>
              <a:off x="7239000" y="1039090"/>
              <a:ext cx="207818" cy="207818"/>
            </a:xfrm>
            <a:custGeom>
              <a:avLst/>
              <a:gdLst>
                <a:gd name="connsiteX0" fmla="*/ 738 w 207818"/>
                <a:gd name="connsiteY0" fmla="*/ 143 h 207818"/>
                <a:gd name="connsiteX1" fmla="*/ 208556 w 207818"/>
                <a:gd name="connsiteY1" fmla="*/ 143 h 207818"/>
                <a:gd name="connsiteX2" fmla="*/ 208556 w 207818"/>
                <a:gd name="connsiteY2" fmla="*/ 207961 h 207818"/>
                <a:gd name="connsiteX3" fmla="*/ 738 w 207818"/>
                <a:gd name="connsiteY3" fmla="*/ 2079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143"/>
                  </a:moveTo>
                  <a:lnTo>
                    <a:pt x="208556" y="143"/>
                  </a:lnTo>
                  <a:lnTo>
                    <a:pt x="208556" y="207961"/>
                  </a:lnTo>
                  <a:lnTo>
                    <a:pt x="738" y="2079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xmlns="" id="{29B2DB05-F88F-46B1-8123-FD1ACC9A9A02}"/>
                </a:ext>
              </a:extLst>
            </p:cNvPr>
            <p:cNvSpPr/>
            <p:nvPr/>
          </p:nvSpPr>
          <p:spPr>
            <a:xfrm>
              <a:off x="5576454" y="1246909"/>
              <a:ext cx="207818" cy="207818"/>
            </a:xfrm>
            <a:custGeom>
              <a:avLst/>
              <a:gdLst>
                <a:gd name="connsiteX0" fmla="*/ 458 w 207818"/>
                <a:gd name="connsiteY0" fmla="*/ 178 h 207818"/>
                <a:gd name="connsiteX1" fmla="*/ 208276 w 207818"/>
                <a:gd name="connsiteY1" fmla="*/ 178 h 207818"/>
                <a:gd name="connsiteX2" fmla="*/ 208276 w 207818"/>
                <a:gd name="connsiteY2" fmla="*/ 207996 h 207818"/>
                <a:gd name="connsiteX3" fmla="*/ 458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178"/>
                  </a:moveTo>
                  <a:lnTo>
                    <a:pt x="208276" y="178"/>
                  </a:lnTo>
                  <a:lnTo>
                    <a:pt x="208276" y="207996"/>
                  </a:lnTo>
                  <a:lnTo>
                    <a:pt x="458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xmlns="" id="{513C4C6E-D8D2-4DE0-BC94-A8C8D2B61CD9}"/>
                </a:ext>
              </a:extLst>
            </p:cNvPr>
            <p:cNvSpPr/>
            <p:nvPr/>
          </p:nvSpPr>
          <p:spPr>
            <a:xfrm>
              <a:off x="6199909" y="1246909"/>
              <a:ext cx="207818" cy="207818"/>
            </a:xfrm>
            <a:custGeom>
              <a:avLst/>
              <a:gdLst>
                <a:gd name="connsiteX0" fmla="*/ 563 w 207818"/>
                <a:gd name="connsiteY0" fmla="*/ 178 h 207818"/>
                <a:gd name="connsiteX1" fmla="*/ 208381 w 207818"/>
                <a:gd name="connsiteY1" fmla="*/ 178 h 207818"/>
                <a:gd name="connsiteX2" fmla="*/ 208381 w 207818"/>
                <a:gd name="connsiteY2" fmla="*/ 207996 h 207818"/>
                <a:gd name="connsiteX3" fmla="*/ 563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178"/>
                  </a:moveTo>
                  <a:lnTo>
                    <a:pt x="208381" y="178"/>
                  </a:lnTo>
                  <a:lnTo>
                    <a:pt x="208381" y="207996"/>
                  </a:lnTo>
                  <a:lnTo>
                    <a:pt x="563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xmlns="" id="{74191B9E-5326-47E9-BD29-6598C4C1313B}"/>
                </a:ext>
              </a:extLst>
            </p:cNvPr>
            <p:cNvSpPr/>
            <p:nvPr/>
          </p:nvSpPr>
          <p:spPr>
            <a:xfrm>
              <a:off x="6407727" y="1246909"/>
              <a:ext cx="207818" cy="207818"/>
            </a:xfrm>
            <a:custGeom>
              <a:avLst/>
              <a:gdLst>
                <a:gd name="connsiteX0" fmla="*/ 598 w 207818"/>
                <a:gd name="connsiteY0" fmla="*/ 178 h 207818"/>
                <a:gd name="connsiteX1" fmla="*/ 208416 w 207818"/>
                <a:gd name="connsiteY1" fmla="*/ 178 h 207818"/>
                <a:gd name="connsiteX2" fmla="*/ 208416 w 207818"/>
                <a:gd name="connsiteY2" fmla="*/ 207996 h 207818"/>
                <a:gd name="connsiteX3" fmla="*/ 598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178"/>
                  </a:moveTo>
                  <a:lnTo>
                    <a:pt x="208416" y="178"/>
                  </a:lnTo>
                  <a:lnTo>
                    <a:pt x="208416" y="207996"/>
                  </a:lnTo>
                  <a:lnTo>
                    <a:pt x="598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xmlns="" id="{BE9F5DC3-AFED-4CE3-9F7F-2B792F5AC8C8}"/>
                </a:ext>
              </a:extLst>
            </p:cNvPr>
            <p:cNvSpPr/>
            <p:nvPr/>
          </p:nvSpPr>
          <p:spPr>
            <a:xfrm>
              <a:off x="6615545" y="1246909"/>
              <a:ext cx="207818" cy="207818"/>
            </a:xfrm>
            <a:custGeom>
              <a:avLst/>
              <a:gdLst>
                <a:gd name="connsiteX0" fmla="*/ 633 w 207818"/>
                <a:gd name="connsiteY0" fmla="*/ 178 h 207818"/>
                <a:gd name="connsiteX1" fmla="*/ 208451 w 207818"/>
                <a:gd name="connsiteY1" fmla="*/ 178 h 207818"/>
                <a:gd name="connsiteX2" fmla="*/ 208451 w 207818"/>
                <a:gd name="connsiteY2" fmla="*/ 207996 h 207818"/>
                <a:gd name="connsiteX3" fmla="*/ 633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178"/>
                  </a:moveTo>
                  <a:lnTo>
                    <a:pt x="208451" y="178"/>
                  </a:lnTo>
                  <a:lnTo>
                    <a:pt x="208451" y="207996"/>
                  </a:lnTo>
                  <a:lnTo>
                    <a:pt x="633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xmlns="" id="{E89A8A72-B2B1-4432-B999-FCA14407CB5A}"/>
                </a:ext>
              </a:extLst>
            </p:cNvPr>
            <p:cNvSpPr/>
            <p:nvPr/>
          </p:nvSpPr>
          <p:spPr>
            <a:xfrm>
              <a:off x="6823363" y="1246909"/>
              <a:ext cx="207818" cy="207818"/>
            </a:xfrm>
            <a:custGeom>
              <a:avLst/>
              <a:gdLst>
                <a:gd name="connsiteX0" fmla="*/ 668 w 207818"/>
                <a:gd name="connsiteY0" fmla="*/ 178 h 207818"/>
                <a:gd name="connsiteX1" fmla="*/ 208486 w 207818"/>
                <a:gd name="connsiteY1" fmla="*/ 178 h 207818"/>
                <a:gd name="connsiteX2" fmla="*/ 208486 w 207818"/>
                <a:gd name="connsiteY2" fmla="*/ 207996 h 207818"/>
                <a:gd name="connsiteX3" fmla="*/ 668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178"/>
                  </a:moveTo>
                  <a:lnTo>
                    <a:pt x="208486" y="178"/>
                  </a:lnTo>
                  <a:lnTo>
                    <a:pt x="208486" y="207996"/>
                  </a:lnTo>
                  <a:lnTo>
                    <a:pt x="668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xmlns="" id="{9D807409-0019-4FC8-ACF2-B16018A6EA38}"/>
                </a:ext>
              </a:extLst>
            </p:cNvPr>
            <p:cNvSpPr/>
            <p:nvPr/>
          </p:nvSpPr>
          <p:spPr>
            <a:xfrm>
              <a:off x="7031181" y="1246909"/>
              <a:ext cx="207818" cy="207818"/>
            </a:xfrm>
            <a:custGeom>
              <a:avLst/>
              <a:gdLst>
                <a:gd name="connsiteX0" fmla="*/ 703 w 207818"/>
                <a:gd name="connsiteY0" fmla="*/ 178 h 207818"/>
                <a:gd name="connsiteX1" fmla="*/ 208521 w 207818"/>
                <a:gd name="connsiteY1" fmla="*/ 178 h 207818"/>
                <a:gd name="connsiteX2" fmla="*/ 208521 w 207818"/>
                <a:gd name="connsiteY2" fmla="*/ 207996 h 207818"/>
                <a:gd name="connsiteX3" fmla="*/ 703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178"/>
                  </a:moveTo>
                  <a:lnTo>
                    <a:pt x="208521" y="178"/>
                  </a:lnTo>
                  <a:lnTo>
                    <a:pt x="208521" y="207996"/>
                  </a:lnTo>
                  <a:lnTo>
                    <a:pt x="703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xmlns="" id="{975F4F3F-79E6-4BF2-B61C-013BE2F9F271}"/>
                </a:ext>
              </a:extLst>
            </p:cNvPr>
            <p:cNvSpPr/>
            <p:nvPr/>
          </p:nvSpPr>
          <p:spPr>
            <a:xfrm>
              <a:off x="7239000" y="1246909"/>
              <a:ext cx="207818" cy="207818"/>
            </a:xfrm>
            <a:custGeom>
              <a:avLst/>
              <a:gdLst>
                <a:gd name="connsiteX0" fmla="*/ 738 w 207818"/>
                <a:gd name="connsiteY0" fmla="*/ 178 h 207818"/>
                <a:gd name="connsiteX1" fmla="*/ 208556 w 207818"/>
                <a:gd name="connsiteY1" fmla="*/ 178 h 207818"/>
                <a:gd name="connsiteX2" fmla="*/ 208556 w 207818"/>
                <a:gd name="connsiteY2" fmla="*/ 207996 h 207818"/>
                <a:gd name="connsiteX3" fmla="*/ 738 w 207818"/>
                <a:gd name="connsiteY3" fmla="*/ 2079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178"/>
                  </a:moveTo>
                  <a:lnTo>
                    <a:pt x="208556" y="178"/>
                  </a:lnTo>
                  <a:lnTo>
                    <a:pt x="208556" y="207996"/>
                  </a:lnTo>
                  <a:lnTo>
                    <a:pt x="738" y="2079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xmlns="" id="{DBDADA3A-9967-41BE-A1E4-28D01AA12147}"/>
                </a:ext>
              </a:extLst>
            </p:cNvPr>
            <p:cNvSpPr/>
            <p:nvPr/>
          </p:nvSpPr>
          <p:spPr>
            <a:xfrm>
              <a:off x="4953000" y="1454727"/>
              <a:ext cx="207818" cy="207818"/>
            </a:xfrm>
            <a:custGeom>
              <a:avLst/>
              <a:gdLst>
                <a:gd name="connsiteX0" fmla="*/ 353 w 207818"/>
                <a:gd name="connsiteY0" fmla="*/ 213 h 207818"/>
                <a:gd name="connsiteX1" fmla="*/ 208171 w 207818"/>
                <a:gd name="connsiteY1" fmla="*/ 213 h 207818"/>
                <a:gd name="connsiteX2" fmla="*/ 208171 w 207818"/>
                <a:gd name="connsiteY2" fmla="*/ 208031 h 207818"/>
                <a:gd name="connsiteX3" fmla="*/ 353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213"/>
                  </a:moveTo>
                  <a:lnTo>
                    <a:pt x="208171" y="213"/>
                  </a:lnTo>
                  <a:lnTo>
                    <a:pt x="208171" y="208031"/>
                  </a:lnTo>
                  <a:lnTo>
                    <a:pt x="353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xmlns="" id="{5BD7990C-14DF-4D39-B632-A476682D657A}"/>
                </a:ext>
              </a:extLst>
            </p:cNvPr>
            <p:cNvSpPr/>
            <p:nvPr/>
          </p:nvSpPr>
          <p:spPr>
            <a:xfrm>
              <a:off x="5160818" y="1454727"/>
              <a:ext cx="207818" cy="207818"/>
            </a:xfrm>
            <a:custGeom>
              <a:avLst/>
              <a:gdLst>
                <a:gd name="connsiteX0" fmla="*/ 388 w 207818"/>
                <a:gd name="connsiteY0" fmla="*/ 213 h 207818"/>
                <a:gd name="connsiteX1" fmla="*/ 208206 w 207818"/>
                <a:gd name="connsiteY1" fmla="*/ 213 h 207818"/>
                <a:gd name="connsiteX2" fmla="*/ 208206 w 207818"/>
                <a:gd name="connsiteY2" fmla="*/ 208031 h 207818"/>
                <a:gd name="connsiteX3" fmla="*/ 388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213"/>
                  </a:moveTo>
                  <a:lnTo>
                    <a:pt x="208206" y="213"/>
                  </a:lnTo>
                  <a:lnTo>
                    <a:pt x="208206" y="208031"/>
                  </a:lnTo>
                  <a:lnTo>
                    <a:pt x="388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xmlns="" id="{A3072375-5699-461A-8E21-34B39962EFFE}"/>
                </a:ext>
              </a:extLst>
            </p:cNvPr>
            <p:cNvSpPr/>
            <p:nvPr/>
          </p:nvSpPr>
          <p:spPr>
            <a:xfrm>
              <a:off x="5576454" y="1454727"/>
              <a:ext cx="207818" cy="207818"/>
            </a:xfrm>
            <a:custGeom>
              <a:avLst/>
              <a:gdLst>
                <a:gd name="connsiteX0" fmla="*/ 458 w 207818"/>
                <a:gd name="connsiteY0" fmla="*/ 213 h 207818"/>
                <a:gd name="connsiteX1" fmla="*/ 208276 w 207818"/>
                <a:gd name="connsiteY1" fmla="*/ 213 h 207818"/>
                <a:gd name="connsiteX2" fmla="*/ 208276 w 207818"/>
                <a:gd name="connsiteY2" fmla="*/ 208031 h 207818"/>
                <a:gd name="connsiteX3" fmla="*/ 458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213"/>
                  </a:moveTo>
                  <a:lnTo>
                    <a:pt x="208276" y="213"/>
                  </a:lnTo>
                  <a:lnTo>
                    <a:pt x="208276" y="208031"/>
                  </a:lnTo>
                  <a:lnTo>
                    <a:pt x="458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xmlns="" id="{5F35303E-1588-44D6-8E92-ECE8BA250CF5}"/>
                </a:ext>
              </a:extLst>
            </p:cNvPr>
            <p:cNvSpPr/>
            <p:nvPr/>
          </p:nvSpPr>
          <p:spPr>
            <a:xfrm>
              <a:off x="6199909" y="1454727"/>
              <a:ext cx="207818" cy="207818"/>
            </a:xfrm>
            <a:custGeom>
              <a:avLst/>
              <a:gdLst>
                <a:gd name="connsiteX0" fmla="*/ 563 w 207818"/>
                <a:gd name="connsiteY0" fmla="*/ 213 h 207818"/>
                <a:gd name="connsiteX1" fmla="*/ 208381 w 207818"/>
                <a:gd name="connsiteY1" fmla="*/ 213 h 207818"/>
                <a:gd name="connsiteX2" fmla="*/ 208381 w 207818"/>
                <a:gd name="connsiteY2" fmla="*/ 208031 h 207818"/>
                <a:gd name="connsiteX3" fmla="*/ 563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213"/>
                  </a:moveTo>
                  <a:lnTo>
                    <a:pt x="208381" y="213"/>
                  </a:lnTo>
                  <a:lnTo>
                    <a:pt x="208381" y="208031"/>
                  </a:lnTo>
                  <a:lnTo>
                    <a:pt x="563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xmlns="" id="{7B80B6C2-B5DD-4699-ABB3-8EEBFD5650DB}"/>
                </a:ext>
              </a:extLst>
            </p:cNvPr>
            <p:cNvSpPr/>
            <p:nvPr/>
          </p:nvSpPr>
          <p:spPr>
            <a:xfrm>
              <a:off x="6615545" y="1454727"/>
              <a:ext cx="207818" cy="207818"/>
            </a:xfrm>
            <a:custGeom>
              <a:avLst/>
              <a:gdLst>
                <a:gd name="connsiteX0" fmla="*/ 633 w 207818"/>
                <a:gd name="connsiteY0" fmla="*/ 213 h 207818"/>
                <a:gd name="connsiteX1" fmla="*/ 208451 w 207818"/>
                <a:gd name="connsiteY1" fmla="*/ 213 h 207818"/>
                <a:gd name="connsiteX2" fmla="*/ 208451 w 207818"/>
                <a:gd name="connsiteY2" fmla="*/ 208031 h 207818"/>
                <a:gd name="connsiteX3" fmla="*/ 633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213"/>
                  </a:moveTo>
                  <a:lnTo>
                    <a:pt x="208451" y="213"/>
                  </a:lnTo>
                  <a:lnTo>
                    <a:pt x="208451" y="208031"/>
                  </a:lnTo>
                  <a:lnTo>
                    <a:pt x="633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xmlns="" id="{9248E90D-4F20-4377-80C8-1D1DAC9A9AA0}"/>
                </a:ext>
              </a:extLst>
            </p:cNvPr>
            <p:cNvSpPr/>
            <p:nvPr/>
          </p:nvSpPr>
          <p:spPr>
            <a:xfrm>
              <a:off x="7239000" y="1454727"/>
              <a:ext cx="207818" cy="207818"/>
            </a:xfrm>
            <a:custGeom>
              <a:avLst/>
              <a:gdLst>
                <a:gd name="connsiteX0" fmla="*/ 738 w 207818"/>
                <a:gd name="connsiteY0" fmla="*/ 213 h 207818"/>
                <a:gd name="connsiteX1" fmla="*/ 208556 w 207818"/>
                <a:gd name="connsiteY1" fmla="*/ 213 h 207818"/>
                <a:gd name="connsiteX2" fmla="*/ 208556 w 207818"/>
                <a:gd name="connsiteY2" fmla="*/ 208031 h 207818"/>
                <a:gd name="connsiteX3" fmla="*/ 738 w 207818"/>
                <a:gd name="connsiteY3" fmla="*/ 2080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213"/>
                  </a:moveTo>
                  <a:lnTo>
                    <a:pt x="208556" y="213"/>
                  </a:lnTo>
                  <a:lnTo>
                    <a:pt x="208556" y="208031"/>
                  </a:lnTo>
                  <a:lnTo>
                    <a:pt x="738" y="2080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xmlns="" id="{C867A62D-D01C-4543-B557-82D25A02E39E}"/>
                </a:ext>
              </a:extLst>
            </p:cNvPr>
            <p:cNvSpPr/>
            <p:nvPr/>
          </p:nvSpPr>
          <p:spPr>
            <a:xfrm>
              <a:off x="4745181" y="1662545"/>
              <a:ext cx="207818" cy="207818"/>
            </a:xfrm>
            <a:custGeom>
              <a:avLst/>
              <a:gdLst>
                <a:gd name="connsiteX0" fmla="*/ 318 w 207818"/>
                <a:gd name="connsiteY0" fmla="*/ 248 h 207818"/>
                <a:gd name="connsiteX1" fmla="*/ 208136 w 207818"/>
                <a:gd name="connsiteY1" fmla="*/ 248 h 207818"/>
                <a:gd name="connsiteX2" fmla="*/ 208136 w 207818"/>
                <a:gd name="connsiteY2" fmla="*/ 208066 h 207818"/>
                <a:gd name="connsiteX3" fmla="*/ 31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248"/>
                  </a:moveTo>
                  <a:lnTo>
                    <a:pt x="208136" y="248"/>
                  </a:lnTo>
                  <a:lnTo>
                    <a:pt x="208136" y="208066"/>
                  </a:lnTo>
                  <a:lnTo>
                    <a:pt x="31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xmlns="" id="{2046395E-2851-48B0-B241-AB89277606CE}"/>
                </a:ext>
              </a:extLst>
            </p:cNvPr>
            <p:cNvSpPr/>
            <p:nvPr/>
          </p:nvSpPr>
          <p:spPr>
            <a:xfrm>
              <a:off x="5160818" y="1662545"/>
              <a:ext cx="207818" cy="207818"/>
            </a:xfrm>
            <a:custGeom>
              <a:avLst/>
              <a:gdLst>
                <a:gd name="connsiteX0" fmla="*/ 388 w 207818"/>
                <a:gd name="connsiteY0" fmla="*/ 248 h 207818"/>
                <a:gd name="connsiteX1" fmla="*/ 208206 w 207818"/>
                <a:gd name="connsiteY1" fmla="*/ 248 h 207818"/>
                <a:gd name="connsiteX2" fmla="*/ 208206 w 207818"/>
                <a:gd name="connsiteY2" fmla="*/ 208066 h 207818"/>
                <a:gd name="connsiteX3" fmla="*/ 38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248"/>
                  </a:moveTo>
                  <a:lnTo>
                    <a:pt x="208206" y="248"/>
                  </a:lnTo>
                  <a:lnTo>
                    <a:pt x="208206" y="208066"/>
                  </a:lnTo>
                  <a:lnTo>
                    <a:pt x="38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xmlns="" id="{837BDF42-977A-42EA-B7D5-566C5C905AB7}"/>
                </a:ext>
              </a:extLst>
            </p:cNvPr>
            <p:cNvSpPr/>
            <p:nvPr/>
          </p:nvSpPr>
          <p:spPr>
            <a:xfrm>
              <a:off x="5576454" y="1662545"/>
              <a:ext cx="207818" cy="207818"/>
            </a:xfrm>
            <a:custGeom>
              <a:avLst/>
              <a:gdLst>
                <a:gd name="connsiteX0" fmla="*/ 458 w 207818"/>
                <a:gd name="connsiteY0" fmla="*/ 248 h 207818"/>
                <a:gd name="connsiteX1" fmla="*/ 208276 w 207818"/>
                <a:gd name="connsiteY1" fmla="*/ 248 h 207818"/>
                <a:gd name="connsiteX2" fmla="*/ 208276 w 207818"/>
                <a:gd name="connsiteY2" fmla="*/ 208066 h 207818"/>
                <a:gd name="connsiteX3" fmla="*/ 45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248"/>
                  </a:moveTo>
                  <a:lnTo>
                    <a:pt x="208276" y="248"/>
                  </a:lnTo>
                  <a:lnTo>
                    <a:pt x="208276" y="208066"/>
                  </a:lnTo>
                  <a:lnTo>
                    <a:pt x="45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xmlns="" id="{3BE68798-277F-42D1-9572-CB555F2EE5AF}"/>
                </a:ext>
              </a:extLst>
            </p:cNvPr>
            <p:cNvSpPr/>
            <p:nvPr/>
          </p:nvSpPr>
          <p:spPr>
            <a:xfrm>
              <a:off x="5992090" y="1662545"/>
              <a:ext cx="207818" cy="207818"/>
            </a:xfrm>
            <a:custGeom>
              <a:avLst/>
              <a:gdLst>
                <a:gd name="connsiteX0" fmla="*/ 528 w 207818"/>
                <a:gd name="connsiteY0" fmla="*/ 248 h 207818"/>
                <a:gd name="connsiteX1" fmla="*/ 208346 w 207818"/>
                <a:gd name="connsiteY1" fmla="*/ 248 h 207818"/>
                <a:gd name="connsiteX2" fmla="*/ 208346 w 207818"/>
                <a:gd name="connsiteY2" fmla="*/ 208066 h 207818"/>
                <a:gd name="connsiteX3" fmla="*/ 52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248"/>
                  </a:moveTo>
                  <a:lnTo>
                    <a:pt x="208346" y="248"/>
                  </a:lnTo>
                  <a:lnTo>
                    <a:pt x="208346" y="208066"/>
                  </a:lnTo>
                  <a:lnTo>
                    <a:pt x="52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xmlns="" id="{DC9BDA4B-C1AF-4378-91CB-5264FF607502}"/>
                </a:ext>
              </a:extLst>
            </p:cNvPr>
            <p:cNvSpPr/>
            <p:nvPr/>
          </p:nvSpPr>
          <p:spPr>
            <a:xfrm>
              <a:off x="6407727" y="1662545"/>
              <a:ext cx="207818" cy="207818"/>
            </a:xfrm>
            <a:custGeom>
              <a:avLst/>
              <a:gdLst>
                <a:gd name="connsiteX0" fmla="*/ 598 w 207818"/>
                <a:gd name="connsiteY0" fmla="*/ 248 h 207818"/>
                <a:gd name="connsiteX1" fmla="*/ 208416 w 207818"/>
                <a:gd name="connsiteY1" fmla="*/ 248 h 207818"/>
                <a:gd name="connsiteX2" fmla="*/ 208416 w 207818"/>
                <a:gd name="connsiteY2" fmla="*/ 208066 h 207818"/>
                <a:gd name="connsiteX3" fmla="*/ 59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248"/>
                  </a:moveTo>
                  <a:lnTo>
                    <a:pt x="208416" y="248"/>
                  </a:lnTo>
                  <a:lnTo>
                    <a:pt x="208416" y="208066"/>
                  </a:lnTo>
                  <a:lnTo>
                    <a:pt x="59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xmlns="" id="{426710D3-A5BC-4E26-A8EC-0871B8C690A0}"/>
                </a:ext>
              </a:extLst>
            </p:cNvPr>
            <p:cNvSpPr/>
            <p:nvPr/>
          </p:nvSpPr>
          <p:spPr>
            <a:xfrm>
              <a:off x="6823363" y="1662545"/>
              <a:ext cx="207818" cy="207818"/>
            </a:xfrm>
            <a:custGeom>
              <a:avLst/>
              <a:gdLst>
                <a:gd name="connsiteX0" fmla="*/ 668 w 207818"/>
                <a:gd name="connsiteY0" fmla="*/ 248 h 207818"/>
                <a:gd name="connsiteX1" fmla="*/ 208486 w 207818"/>
                <a:gd name="connsiteY1" fmla="*/ 248 h 207818"/>
                <a:gd name="connsiteX2" fmla="*/ 208486 w 207818"/>
                <a:gd name="connsiteY2" fmla="*/ 208066 h 207818"/>
                <a:gd name="connsiteX3" fmla="*/ 66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248"/>
                  </a:moveTo>
                  <a:lnTo>
                    <a:pt x="208486" y="248"/>
                  </a:lnTo>
                  <a:lnTo>
                    <a:pt x="208486" y="208066"/>
                  </a:lnTo>
                  <a:lnTo>
                    <a:pt x="66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xmlns="" id="{346EC526-4BF4-466C-9744-09D7BD189BA7}"/>
                </a:ext>
              </a:extLst>
            </p:cNvPr>
            <p:cNvSpPr/>
            <p:nvPr/>
          </p:nvSpPr>
          <p:spPr>
            <a:xfrm>
              <a:off x="7239000" y="1662545"/>
              <a:ext cx="207818" cy="207818"/>
            </a:xfrm>
            <a:custGeom>
              <a:avLst/>
              <a:gdLst>
                <a:gd name="connsiteX0" fmla="*/ 738 w 207818"/>
                <a:gd name="connsiteY0" fmla="*/ 248 h 207818"/>
                <a:gd name="connsiteX1" fmla="*/ 208556 w 207818"/>
                <a:gd name="connsiteY1" fmla="*/ 248 h 207818"/>
                <a:gd name="connsiteX2" fmla="*/ 208556 w 207818"/>
                <a:gd name="connsiteY2" fmla="*/ 208066 h 207818"/>
                <a:gd name="connsiteX3" fmla="*/ 738 w 207818"/>
                <a:gd name="connsiteY3" fmla="*/ 2080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248"/>
                  </a:moveTo>
                  <a:lnTo>
                    <a:pt x="208556" y="248"/>
                  </a:lnTo>
                  <a:lnTo>
                    <a:pt x="208556" y="208066"/>
                  </a:lnTo>
                  <a:lnTo>
                    <a:pt x="738" y="2080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xmlns="" id="{62A63285-6B91-4E7B-B93F-460F38FE346A}"/>
                </a:ext>
              </a:extLst>
            </p:cNvPr>
            <p:cNvSpPr/>
            <p:nvPr/>
          </p:nvSpPr>
          <p:spPr>
            <a:xfrm>
              <a:off x="4745181" y="1870363"/>
              <a:ext cx="207818" cy="207818"/>
            </a:xfrm>
            <a:custGeom>
              <a:avLst/>
              <a:gdLst>
                <a:gd name="connsiteX0" fmla="*/ 318 w 207818"/>
                <a:gd name="connsiteY0" fmla="*/ 283 h 207818"/>
                <a:gd name="connsiteX1" fmla="*/ 208136 w 207818"/>
                <a:gd name="connsiteY1" fmla="*/ 283 h 207818"/>
                <a:gd name="connsiteX2" fmla="*/ 208136 w 207818"/>
                <a:gd name="connsiteY2" fmla="*/ 208101 h 207818"/>
                <a:gd name="connsiteX3" fmla="*/ 318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283"/>
                  </a:moveTo>
                  <a:lnTo>
                    <a:pt x="208136" y="283"/>
                  </a:lnTo>
                  <a:lnTo>
                    <a:pt x="208136" y="208101"/>
                  </a:lnTo>
                  <a:lnTo>
                    <a:pt x="318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xmlns="" id="{D564B078-CB45-4428-931A-BD01B6E002E1}"/>
                </a:ext>
              </a:extLst>
            </p:cNvPr>
            <p:cNvSpPr/>
            <p:nvPr/>
          </p:nvSpPr>
          <p:spPr>
            <a:xfrm>
              <a:off x="4953000" y="1870363"/>
              <a:ext cx="207818" cy="207818"/>
            </a:xfrm>
            <a:custGeom>
              <a:avLst/>
              <a:gdLst>
                <a:gd name="connsiteX0" fmla="*/ 353 w 207818"/>
                <a:gd name="connsiteY0" fmla="*/ 283 h 207818"/>
                <a:gd name="connsiteX1" fmla="*/ 208171 w 207818"/>
                <a:gd name="connsiteY1" fmla="*/ 283 h 207818"/>
                <a:gd name="connsiteX2" fmla="*/ 208171 w 207818"/>
                <a:gd name="connsiteY2" fmla="*/ 208101 h 207818"/>
                <a:gd name="connsiteX3" fmla="*/ 353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283"/>
                  </a:moveTo>
                  <a:lnTo>
                    <a:pt x="208171" y="283"/>
                  </a:lnTo>
                  <a:lnTo>
                    <a:pt x="208171" y="208101"/>
                  </a:lnTo>
                  <a:lnTo>
                    <a:pt x="353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xmlns="" id="{566D561E-78E1-44C0-ABB4-C60CDB01682F}"/>
                </a:ext>
              </a:extLst>
            </p:cNvPr>
            <p:cNvSpPr/>
            <p:nvPr/>
          </p:nvSpPr>
          <p:spPr>
            <a:xfrm>
              <a:off x="5160818" y="1870363"/>
              <a:ext cx="207818" cy="207818"/>
            </a:xfrm>
            <a:custGeom>
              <a:avLst/>
              <a:gdLst>
                <a:gd name="connsiteX0" fmla="*/ 388 w 207818"/>
                <a:gd name="connsiteY0" fmla="*/ 283 h 207818"/>
                <a:gd name="connsiteX1" fmla="*/ 208206 w 207818"/>
                <a:gd name="connsiteY1" fmla="*/ 283 h 207818"/>
                <a:gd name="connsiteX2" fmla="*/ 208206 w 207818"/>
                <a:gd name="connsiteY2" fmla="*/ 208101 h 207818"/>
                <a:gd name="connsiteX3" fmla="*/ 388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283"/>
                  </a:moveTo>
                  <a:lnTo>
                    <a:pt x="208206" y="283"/>
                  </a:lnTo>
                  <a:lnTo>
                    <a:pt x="208206" y="208101"/>
                  </a:lnTo>
                  <a:lnTo>
                    <a:pt x="388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xmlns="" id="{F17D2AB5-F1C9-45C0-B46F-20425720E92E}"/>
                </a:ext>
              </a:extLst>
            </p:cNvPr>
            <p:cNvSpPr/>
            <p:nvPr/>
          </p:nvSpPr>
          <p:spPr>
            <a:xfrm>
              <a:off x="5576454" y="1870363"/>
              <a:ext cx="207818" cy="207818"/>
            </a:xfrm>
            <a:custGeom>
              <a:avLst/>
              <a:gdLst>
                <a:gd name="connsiteX0" fmla="*/ 458 w 207818"/>
                <a:gd name="connsiteY0" fmla="*/ 283 h 207818"/>
                <a:gd name="connsiteX1" fmla="*/ 208276 w 207818"/>
                <a:gd name="connsiteY1" fmla="*/ 283 h 207818"/>
                <a:gd name="connsiteX2" fmla="*/ 208276 w 207818"/>
                <a:gd name="connsiteY2" fmla="*/ 208101 h 207818"/>
                <a:gd name="connsiteX3" fmla="*/ 458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283"/>
                  </a:moveTo>
                  <a:lnTo>
                    <a:pt x="208276" y="283"/>
                  </a:lnTo>
                  <a:lnTo>
                    <a:pt x="208276" y="208101"/>
                  </a:lnTo>
                  <a:lnTo>
                    <a:pt x="458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xmlns="" id="{4362B983-B766-4AD1-9A2D-FCF790FAE47D}"/>
                </a:ext>
              </a:extLst>
            </p:cNvPr>
            <p:cNvSpPr/>
            <p:nvPr/>
          </p:nvSpPr>
          <p:spPr>
            <a:xfrm>
              <a:off x="5992090" y="1870363"/>
              <a:ext cx="207818" cy="207818"/>
            </a:xfrm>
            <a:custGeom>
              <a:avLst/>
              <a:gdLst>
                <a:gd name="connsiteX0" fmla="*/ 528 w 207818"/>
                <a:gd name="connsiteY0" fmla="*/ 283 h 207818"/>
                <a:gd name="connsiteX1" fmla="*/ 208346 w 207818"/>
                <a:gd name="connsiteY1" fmla="*/ 283 h 207818"/>
                <a:gd name="connsiteX2" fmla="*/ 208346 w 207818"/>
                <a:gd name="connsiteY2" fmla="*/ 208101 h 207818"/>
                <a:gd name="connsiteX3" fmla="*/ 528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283"/>
                  </a:moveTo>
                  <a:lnTo>
                    <a:pt x="208346" y="283"/>
                  </a:lnTo>
                  <a:lnTo>
                    <a:pt x="208346" y="208101"/>
                  </a:lnTo>
                  <a:lnTo>
                    <a:pt x="528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xmlns="" id="{D7534F14-F0BE-4FA9-B2E1-23DCEAAB4C2F}"/>
                </a:ext>
              </a:extLst>
            </p:cNvPr>
            <p:cNvSpPr/>
            <p:nvPr/>
          </p:nvSpPr>
          <p:spPr>
            <a:xfrm>
              <a:off x="6199909" y="1870363"/>
              <a:ext cx="207818" cy="207818"/>
            </a:xfrm>
            <a:custGeom>
              <a:avLst/>
              <a:gdLst>
                <a:gd name="connsiteX0" fmla="*/ 563 w 207818"/>
                <a:gd name="connsiteY0" fmla="*/ 283 h 207818"/>
                <a:gd name="connsiteX1" fmla="*/ 208381 w 207818"/>
                <a:gd name="connsiteY1" fmla="*/ 283 h 207818"/>
                <a:gd name="connsiteX2" fmla="*/ 208381 w 207818"/>
                <a:gd name="connsiteY2" fmla="*/ 208101 h 207818"/>
                <a:gd name="connsiteX3" fmla="*/ 563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283"/>
                  </a:moveTo>
                  <a:lnTo>
                    <a:pt x="208381" y="283"/>
                  </a:lnTo>
                  <a:lnTo>
                    <a:pt x="208381" y="208101"/>
                  </a:lnTo>
                  <a:lnTo>
                    <a:pt x="563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xmlns="" id="{EEC8F4FE-F1CE-4806-8640-8B5CC1956A63}"/>
                </a:ext>
              </a:extLst>
            </p:cNvPr>
            <p:cNvSpPr/>
            <p:nvPr/>
          </p:nvSpPr>
          <p:spPr>
            <a:xfrm>
              <a:off x="6407727" y="1870363"/>
              <a:ext cx="207818" cy="207818"/>
            </a:xfrm>
            <a:custGeom>
              <a:avLst/>
              <a:gdLst>
                <a:gd name="connsiteX0" fmla="*/ 598 w 207818"/>
                <a:gd name="connsiteY0" fmla="*/ 283 h 207818"/>
                <a:gd name="connsiteX1" fmla="*/ 208416 w 207818"/>
                <a:gd name="connsiteY1" fmla="*/ 283 h 207818"/>
                <a:gd name="connsiteX2" fmla="*/ 208416 w 207818"/>
                <a:gd name="connsiteY2" fmla="*/ 208101 h 207818"/>
                <a:gd name="connsiteX3" fmla="*/ 598 w 207818"/>
                <a:gd name="connsiteY3" fmla="*/ 2081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283"/>
                  </a:moveTo>
                  <a:lnTo>
                    <a:pt x="208416" y="283"/>
                  </a:lnTo>
                  <a:lnTo>
                    <a:pt x="208416" y="208101"/>
                  </a:lnTo>
                  <a:lnTo>
                    <a:pt x="598" y="2081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Полилиния: фигура 68">
              <a:extLst>
                <a:ext uri="{FF2B5EF4-FFF2-40B4-BE49-F238E27FC236}">
                  <a16:creationId xmlns:a16="http://schemas.microsoft.com/office/drawing/2014/main" xmlns="" id="{2539D249-E7EC-4A28-943D-776B903D455F}"/>
                </a:ext>
              </a:extLst>
            </p:cNvPr>
            <p:cNvSpPr/>
            <p:nvPr/>
          </p:nvSpPr>
          <p:spPr>
            <a:xfrm>
              <a:off x="3082636" y="2078181"/>
              <a:ext cx="207818" cy="207818"/>
            </a:xfrm>
            <a:custGeom>
              <a:avLst/>
              <a:gdLst>
                <a:gd name="connsiteX0" fmla="*/ 38 w 207818"/>
                <a:gd name="connsiteY0" fmla="*/ 318 h 207818"/>
                <a:gd name="connsiteX1" fmla="*/ 207856 w 207818"/>
                <a:gd name="connsiteY1" fmla="*/ 318 h 207818"/>
                <a:gd name="connsiteX2" fmla="*/ 207856 w 207818"/>
                <a:gd name="connsiteY2" fmla="*/ 208136 h 207818"/>
                <a:gd name="connsiteX3" fmla="*/ 3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318"/>
                  </a:moveTo>
                  <a:lnTo>
                    <a:pt x="207856" y="318"/>
                  </a:lnTo>
                  <a:lnTo>
                    <a:pt x="207856" y="208136"/>
                  </a:lnTo>
                  <a:lnTo>
                    <a:pt x="3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Полилиния: фигура 69">
              <a:extLst>
                <a:ext uri="{FF2B5EF4-FFF2-40B4-BE49-F238E27FC236}">
                  <a16:creationId xmlns:a16="http://schemas.microsoft.com/office/drawing/2014/main" xmlns="" id="{2B6B37AC-CB01-4801-AE75-6F1F89C37D93}"/>
                </a:ext>
              </a:extLst>
            </p:cNvPr>
            <p:cNvSpPr/>
            <p:nvPr/>
          </p:nvSpPr>
          <p:spPr>
            <a:xfrm>
              <a:off x="4329545" y="2078181"/>
              <a:ext cx="207818" cy="207818"/>
            </a:xfrm>
            <a:custGeom>
              <a:avLst/>
              <a:gdLst>
                <a:gd name="connsiteX0" fmla="*/ 248 w 207818"/>
                <a:gd name="connsiteY0" fmla="*/ 318 h 207818"/>
                <a:gd name="connsiteX1" fmla="*/ 208066 w 207818"/>
                <a:gd name="connsiteY1" fmla="*/ 318 h 207818"/>
                <a:gd name="connsiteX2" fmla="*/ 208066 w 207818"/>
                <a:gd name="connsiteY2" fmla="*/ 208136 h 207818"/>
                <a:gd name="connsiteX3" fmla="*/ 24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318"/>
                  </a:moveTo>
                  <a:lnTo>
                    <a:pt x="208066" y="318"/>
                  </a:lnTo>
                  <a:lnTo>
                    <a:pt x="208066" y="208136"/>
                  </a:lnTo>
                  <a:lnTo>
                    <a:pt x="24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xmlns="" id="{05AEBBFC-D54A-4A6B-A4F6-C6417F8CDFB0}"/>
                </a:ext>
              </a:extLst>
            </p:cNvPr>
            <p:cNvSpPr/>
            <p:nvPr/>
          </p:nvSpPr>
          <p:spPr>
            <a:xfrm>
              <a:off x="4745181" y="2078181"/>
              <a:ext cx="207818" cy="207818"/>
            </a:xfrm>
            <a:custGeom>
              <a:avLst/>
              <a:gdLst>
                <a:gd name="connsiteX0" fmla="*/ 318 w 207818"/>
                <a:gd name="connsiteY0" fmla="*/ 318 h 207818"/>
                <a:gd name="connsiteX1" fmla="*/ 208136 w 207818"/>
                <a:gd name="connsiteY1" fmla="*/ 318 h 207818"/>
                <a:gd name="connsiteX2" fmla="*/ 208136 w 207818"/>
                <a:gd name="connsiteY2" fmla="*/ 208136 h 207818"/>
                <a:gd name="connsiteX3" fmla="*/ 31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318"/>
                  </a:moveTo>
                  <a:lnTo>
                    <a:pt x="208136" y="318"/>
                  </a:lnTo>
                  <a:lnTo>
                    <a:pt x="208136" y="208136"/>
                  </a:lnTo>
                  <a:lnTo>
                    <a:pt x="31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xmlns="" id="{7D23085E-6B54-4505-9389-434CFCD3D8F1}"/>
                </a:ext>
              </a:extLst>
            </p:cNvPr>
            <p:cNvSpPr/>
            <p:nvPr/>
          </p:nvSpPr>
          <p:spPr>
            <a:xfrm>
              <a:off x="5368636" y="2078181"/>
              <a:ext cx="207818" cy="207818"/>
            </a:xfrm>
            <a:custGeom>
              <a:avLst/>
              <a:gdLst>
                <a:gd name="connsiteX0" fmla="*/ 423 w 207818"/>
                <a:gd name="connsiteY0" fmla="*/ 318 h 207818"/>
                <a:gd name="connsiteX1" fmla="*/ 208241 w 207818"/>
                <a:gd name="connsiteY1" fmla="*/ 318 h 207818"/>
                <a:gd name="connsiteX2" fmla="*/ 208241 w 207818"/>
                <a:gd name="connsiteY2" fmla="*/ 208136 h 207818"/>
                <a:gd name="connsiteX3" fmla="*/ 42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318"/>
                  </a:moveTo>
                  <a:lnTo>
                    <a:pt x="208241" y="318"/>
                  </a:lnTo>
                  <a:lnTo>
                    <a:pt x="208241" y="208136"/>
                  </a:lnTo>
                  <a:lnTo>
                    <a:pt x="42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Полилиния: фигура 72">
              <a:extLst>
                <a:ext uri="{FF2B5EF4-FFF2-40B4-BE49-F238E27FC236}">
                  <a16:creationId xmlns:a16="http://schemas.microsoft.com/office/drawing/2014/main" xmlns="" id="{37E6FE75-AE98-4723-B255-4D4C88502CF4}"/>
                </a:ext>
              </a:extLst>
            </p:cNvPr>
            <p:cNvSpPr/>
            <p:nvPr/>
          </p:nvSpPr>
          <p:spPr>
            <a:xfrm>
              <a:off x="6407727" y="2078181"/>
              <a:ext cx="207818" cy="207818"/>
            </a:xfrm>
            <a:custGeom>
              <a:avLst/>
              <a:gdLst>
                <a:gd name="connsiteX0" fmla="*/ 598 w 207818"/>
                <a:gd name="connsiteY0" fmla="*/ 318 h 207818"/>
                <a:gd name="connsiteX1" fmla="*/ 208416 w 207818"/>
                <a:gd name="connsiteY1" fmla="*/ 318 h 207818"/>
                <a:gd name="connsiteX2" fmla="*/ 208416 w 207818"/>
                <a:gd name="connsiteY2" fmla="*/ 208136 h 207818"/>
                <a:gd name="connsiteX3" fmla="*/ 59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318"/>
                  </a:moveTo>
                  <a:lnTo>
                    <a:pt x="208416" y="318"/>
                  </a:lnTo>
                  <a:lnTo>
                    <a:pt x="208416" y="208136"/>
                  </a:lnTo>
                  <a:lnTo>
                    <a:pt x="59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xmlns="" id="{4BCD7FBB-5DBA-47A8-AB12-037ABEF73273}"/>
                </a:ext>
              </a:extLst>
            </p:cNvPr>
            <p:cNvSpPr/>
            <p:nvPr/>
          </p:nvSpPr>
          <p:spPr>
            <a:xfrm>
              <a:off x="6615545" y="2078181"/>
              <a:ext cx="207818" cy="207818"/>
            </a:xfrm>
            <a:custGeom>
              <a:avLst/>
              <a:gdLst>
                <a:gd name="connsiteX0" fmla="*/ 633 w 207818"/>
                <a:gd name="connsiteY0" fmla="*/ 318 h 207818"/>
                <a:gd name="connsiteX1" fmla="*/ 208451 w 207818"/>
                <a:gd name="connsiteY1" fmla="*/ 318 h 207818"/>
                <a:gd name="connsiteX2" fmla="*/ 208451 w 207818"/>
                <a:gd name="connsiteY2" fmla="*/ 208136 h 207818"/>
                <a:gd name="connsiteX3" fmla="*/ 63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318"/>
                  </a:moveTo>
                  <a:lnTo>
                    <a:pt x="208451" y="318"/>
                  </a:lnTo>
                  <a:lnTo>
                    <a:pt x="208451" y="208136"/>
                  </a:lnTo>
                  <a:lnTo>
                    <a:pt x="63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Полилиния: фигура 74">
              <a:extLst>
                <a:ext uri="{FF2B5EF4-FFF2-40B4-BE49-F238E27FC236}">
                  <a16:creationId xmlns:a16="http://schemas.microsoft.com/office/drawing/2014/main" xmlns="" id="{C77A5B75-DB16-4C7F-A801-D14CA7CC4D49}"/>
                </a:ext>
              </a:extLst>
            </p:cNvPr>
            <p:cNvSpPr/>
            <p:nvPr/>
          </p:nvSpPr>
          <p:spPr>
            <a:xfrm>
              <a:off x="7031181" y="2078181"/>
              <a:ext cx="207818" cy="207818"/>
            </a:xfrm>
            <a:custGeom>
              <a:avLst/>
              <a:gdLst>
                <a:gd name="connsiteX0" fmla="*/ 703 w 207818"/>
                <a:gd name="connsiteY0" fmla="*/ 318 h 207818"/>
                <a:gd name="connsiteX1" fmla="*/ 208521 w 207818"/>
                <a:gd name="connsiteY1" fmla="*/ 318 h 207818"/>
                <a:gd name="connsiteX2" fmla="*/ 208521 w 207818"/>
                <a:gd name="connsiteY2" fmla="*/ 208136 h 207818"/>
                <a:gd name="connsiteX3" fmla="*/ 70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318"/>
                  </a:moveTo>
                  <a:lnTo>
                    <a:pt x="208521" y="318"/>
                  </a:lnTo>
                  <a:lnTo>
                    <a:pt x="208521" y="208136"/>
                  </a:lnTo>
                  <a:lnTo>
                    <a:pt x="70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Полилиния: фигура 75">
              <a:extLst>
                <a:ext uri="{FF2B5EF4-FFF2-40B4-BE49-F238E27FC236}">
                  <a16:creationId xmlns:a16="http://schemas.microsoft.com/office/drawing/2014/main" xmlns="" id="{A4729644-CF75-4DC3-B89B-4F1A52720886}"/>
                </a:ext>
              </a:extLst>
            </p:cNvPr>
            <p:cNvSpPr/>
            <p:nvPr/>
          </p:nvSpPr>
          <p:spPr>
            <a:xfrm>
              <a:off x="7239000" y="2078181"/>
              <a:ext cx="207818" cy="207818"/>
            </a:xfrm>
            <a:custGeom>
              <a:avLst/>
              <a:gdLst>
                <a:gd name="connsiteX0" fmla="*/ 738 w 207818"/>
                <a:gd name="connsiteY0" fmla="*/ 318 h 207818"/>
                <a:gd name="connsiteX1" fmla="*/ 208556 w 207818"/>
                <a:gd name="connsiteY1" fmla="*/ 318 h 207818"/>
                <a:gd name="connsiteX2" fmla="*/ 208556 w 207818"/>
                <a:gd name="connsiteY2" fmla="*/ 208136 h 207818"/>
                <a:gd name="connsiteX3" fmla="*/ 73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318"/>
                  </a:moveTo>
                  <a:lnTo>
                    <a:pt x="208556" y="318"/>
                  </a:lnTo>
                  <a:lnTo>
                    <a:pt x="208556" y="208136"/>
                  </a:lnTo>
                  <a:lnTo>
                    <a:pt x="73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xmlns="" id="{A24CC301-B1C5-457F-8EF0-88DDB48D3CB4}"/>
                </a:ext>
              </a:extLst>
            </p:cNvPr>
            <p:cNvSpPr/>
            <p:nvPr/>
          </p:nvSpPr>
          <p:spPr>
            <a:xfrm>
              <a:off x="7446818" y="2078181"/>
              <a:ext cx="207818" cy="207818"/>
            </a:xfrm>
            <a:custGeom>
              <a:avLst/>
              <a:gdLst>
                <a:gd name="connsiteX0" fmla="*/ 773 w 207818"/>
                <a:gd name="connsiteY0" fmla="*/ 318 h 207818"/>
                <a:gd name="connsiteX1" fmla="*/ 208591 w 207818"/>
                <a:gd name="connsiteY1" fmla="*/ 318 h 207818"/>
                <a:gd name="connsiteX2" fmla="*/ 208591 w 207818"/>
                <a:gd name="connsiteY2" fmla="*/ 208136 h 207818"/>
                <a:gd name="connsiteX3" fmla="*/ 77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318"/>
                  </a:moveTo>
                  <a:lnTo>
                    <a:pt x="208591" y="318"/>
                  </a:lnTo>
                  <a:lnTo>
                    <a:pt x="208591" y="208136"/>
                  </a:lnTo>
                  <a:lnTo>
                    <a:pt x="77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Полилиния: фигура 77">
              <a:extLst>
                <a:ext uri="{FF2B5EF4-FFF2-40B4-BE49-F238E27FC236}">
                  <a16:creationId xmlns:a16="http://schemas.microsoft.com/office/drawing/2014/main" xmlns="" id="{D3ABAAD6-6A70-4AE6-B5AE-7B0184A32DBF}"/>
                </a:ext>
              </a:extLst>
            </p:cNvPr>
            <p:cNvSpPr/>
            <p:nvPr/>
          </p:nvSpPr>
          <p:spPr>
            <a:xfrm>
              <a:off x="7654636" y="2078181"/>
              <a:ext cx="207818" cy="207818"/>
            </a:xfrm>
            <a:custGeom>
              <a:avLst/>
              <a:gdLst>
                <a:gd name="connsiteX0" fmla="*/ 808 w 207818"/>
                <a:gd name="connsiteY0" fmla="*/ 318 h 207818"/>
                <a:gd name="connsiteX1" fmla="*/ 208626 w 207818"/>
                <a:gd name="connsiteY1" fmla="*/ 318 h 207818"/>
                <a:gd name="connsiteX2" fmla="*/ 208626 w 207818"/>
                <a:gd name="connsiteY2" fmla="*/ 208136 h 207818"/>
                <a:gd name="connsiteX3" fmla="*/ 80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318"/>
                  </a:moveTo>
                  <a:lnTo>
                    <a:pt x="208626" y="318"/>
                  </a:lnTo>
                  <a:lnTo>
                    <a:pt x="208626" y="208136"/>
                  </a:lnTo>
                  <a:lnTo>
                    <a:pt x="80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Полилиния: фигура 78">
              <a:extLst>
                <a:ext uri="{FF2B5EF4-FFF2-40B4-BE49-F238E27FC236}">
                  <a16:creationId xmlns:a16="http://schemas.microsoft.com/office/drawing/2014/main" xmlns="" id="{AE0FB6D3-D79F-46BD-9093-B0521A5DB7DD}"/>
                </a:ext>
              </a:extLst>
            </p:cNvPr>
            <p:cNvSpPr/>
            <p:nvPr/>
          </p:nvSpPr>
          <p:spPr>
            <a:xfrm>
              <a:off x="8278090" y="2078181"/>
              <a:ext cx="207818" cy="207818"/>
            </a:xfrm>
            <a:custGeom>
              <a:avLst/>
              <a:gdLst>
                <a:gd name="connsiteX0" fmla="*/ 913 w 207818"/>
                <a:gd name="connsiteY0" fmla="*/ 318 h 207818"/>
                <a:gd name="connsiteX1" fmla="*/ 208731 w 207818"/>
                <a:gd name="connsiteY1" fmla="*/ 318 h 207818"/>
                <a:gd name="connsiteX2" fmla="*/ 208731 w 207818"/>
                <a:gd name="connsiteY2" fmla="*/ 208136 h 207818"/>
                <a:gd name="connsiteX3" fmla="*/ 91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318"/>
                  </a:moveTo>
                  <a:lnTo>
                    <a:pt x="208731" y="318"/>
                  </a:lnTo>
                  <a:lnTo>
                    <a:pt x="208731" y="208136"/>
                  </a:lnTo>
                  <a:lnTo>
                    <a:pt x="91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Полилиния: фигура 79">
              <a:extLst>
                <a:ext uri="{FF2B5EF4-FFF2-40B4-BE49-F238E27FC236}">
                  <a16:creationId xmlns:a16="http://schemas.microsoft.com/office/drawing/2014/main" xmlns="" id="{16E5E61A-607C-4D1B-B341-929179D4156F}"/>
                </a:ext>
              </a:extLst>
            </p:cNvPr>
            <p:cNvSpPr/>
            <p:nvPr/>
          </p:nvSpPr>
          <p:spPr>
            <a:xfrm>
              <a:off x="8485909" y="2078181"/>
              <a:ext cx="207818" cy="207818"/>
            </a:xfrm>
            <a:custGeom>
              <a:avLst/>
              <a:gdLst>
                <a:gd name="connsiteX0" fmla="*/ 948 w 207818"/>
                <a:gd name="connsiteY0" fmla="*/ 318 h 207818"/>
                <a:gd name="connsiteX1" fmla="*/ 208766 w 207818"/>
                <a:gd name="connsiteY1" fmla="*/ 318 h 207818"/>
                <a:gd name="connsiteX2" fmla="*/ 208766 w 207818"/>
                <a:gd name="connsiteY2" fmla="*/ 208136 h 207818"/>
                <a:gd name="connsiteX3" fmla="*/ 948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318"/>
                  </a:moveTo>
                  <a:lnTo>
                    <a:pt x="208766" y="318"/>
                  </a:lnTo>
                  <a:lnTo>
                    <a:pt x="208766" y="208136"/>
                  </a:lnTo>
                  <a:lnTo>
                    <a:pt x="948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Полилиния: фигура 80">
              <a:extLst>
                <a:ext uri="{FF2B5EF4-FFF2-40B4-BE49-F238E27FC236}">
                  <a16:creationId xmlns:a16="http://schemas.microsoft.com/office/drawing/2014/main" xmlns="" id="{150AFE58-9B09-447E-94CC-02A8A7573CBC}"/>
                </a:ext>
              </a:extLst>
            </p:cNvPr>
            <p:cNvSpPr/>
            <p:nvPr/>
          </p:nvSpPr>
          <p:spPr>
            <a:xfrm>
              <a:off x="8693727" y="2078181"/>
              <a:ext cx="207818" cy="207818"/>
            </a:xfrm>
            <a:custGeom>
              <a:avLst/>
              <a:gdLst>
                <a:gd name="connsiteX0" fmla="*/ 983 w 207818"/>
                <a:gd name="connsiteY0" fmla="*/ 318 h 207818"/>
                <a:gd name="connsiteX1" fmla="*/ 208801 w 207818"/>
                <a:gd name="connsiteY1" fmla="*/ 318 h 207818"/>
                <a:gd name="connsiteX2" fmla="*/ 208801 w 207818"/>
                <a:gd name="connsiteY2" fmla="*/ 208136 h 207818"/>
                <a:gd name="connsiteX3" fmla="*/ 983 w 207818"/>
                <a:gd name="connsiteY3" fmla="*/ 2081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318"/>
                  </a:moveTo>
                  <a:lnTo>
                    <a:pt x="208801" y="318"/>
                  </a:lnTo>
                  <a:lnTo>
                    <a:pt x="208801" y="208136"/>
                  </a:lnTo>
                  <a:lnTo>
                    <a:pt x="983" y="2081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Полилиния: фигура 81">
              <a:extLst>
                <a:ext uri="{FF2B5EF4-FFF2-40B4-BE49-F238E27FC236}">
                  <a16:creationId xmlns:a16="http://schemas.microsoft.com/office/drawing/2014/main" xmlns="" id="{586E21C0-AB58-40D3-B77D-EDEC0E1795F2}"/>
                </a:ext>
              </a:extLst>
            </p:cNvPr>
            <p:cNvSpPr/>
            <p:nvPr/>
          </p:nvSpPr>
          <p:spPr>
            <a:xfrm>
              <a:off x="3290454" y="2286000"/>
              <a:ext cx="207818" cy="207818"/>
            </a:xfrm>
            <a:custGeom>
              <a:avLst/>
              <a:gdLst>
                <a:gd name="connsiteX0" fmla="*/ 73 w 207818"/>
                <a:gd name="connsiteY0" fmla="*/ 353 h 207818"/>
                <a:gd name="connsiteX1" fmla="*/ 207891 w 207818"/>
                <a:gd name="connsiteY1" fmla="*/ 353 h 207818"/>
                <a:gd name="connsiteX2" fmla="*/ 207891 w 207818"/>
                <a:gd name="connsiteY2" fmla="*/ 208171 h 207818"/>
                <a:gd name="connsiteX3" fmla="*/ 7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353"/>
                  </a:moveTo>
                  <a:lnTo>
                    <a:pt x="207891" y="353"/>
                  </a:lnTo>
                  <a:lnTo>
                    <a:pt x="207891" y="208171"/>
                  </a:lnTo>
                  <a:lnTo>
                    <a:pt x="7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Полилиния: фигура 82">
              <a:extLst>
                <a:ext uri="{FF2B5EF4-FFF2-40B4-BE49-F238E27FC236}">
                  <a16:creationId xmlns:a16="http://schemas.microsoft.com/office/drawing/2014/main" xmlns="" id="{798CE3E4-A881-4C38-8058-780107F5DE00}"/>
                </a:ext>
              </a:extLst>
            </p:cNvPr>
            <p:cNvSpPr/>
            <p:nvPr/>
          </p:nvSpPr>
          <p:spPr>
            <a:xfrm>
              <a:off x="3498272" y="2286000"/>
              <a:ext cx="207818" cy="207818"/>
            </a:xfrm>
            <a:custGeom>
              <a:avLst/>
              <a:gdLst>
                <a:gd name="connsiteX0" fmla="*/ 108 w 207818"/>
                <a:gd name="connsiteY0" fmla="*/ 353 h 207818"/>
                <a:gd name="connsiteX1" fmla="*/ 207926 w 207818"/>
                <a:gd name="connsiteY1" fmla="*/ 353 h 207818"/>
                <a:gd name="connsiteX2" fmla="*/ 207926 w 207818"/>
                <a:gd name="connsiteY2" fmla="*/ 208171 h 207818"/>
                <a:gd name="connsiteX3" fmla="*/ 108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353"/>
                  </a:moveTo>
                  <a:lnTo>
                    <a:pt x="207926" y="353"/>
                  </a:lnTo>
                  <a:lnTo>
                    <a:pt x="207926" y="208171"/>
                  </a:lnTo>
                  <a:lnTo>
                    <a:pt x="108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Полилиния: фигура 83">
              <a:extLst>
                <a:ext uri="{FF2B5EF4-FFF2-40B4-BE49-F238E27FC236}">
                  <a16:creationId xmlns:a16="http://schemas.microsoft.com/office/drawing/2014/main" xmlns="" id="{D67BC317-09AE-4EA3-9B48-294929808BFA}"/>
                </a:ext>
              </a:extLst>
            </p:cNvPr>
            <p:cNvSpPr/>
            <p:nvPr/>
          </p:nvSpPr>
          <p:spPr>
            <a:xfrm>
              <a:off x="3913909" y="2286000"/>
              <a:ext cx="207818" cy="207818"/>
            </a:xfrm>
            <a:custGeom>
              <a:avLst/>
              <a:gdLst>
                <a:gd name="connsiteX0" fmla="*/ 178 w 207818"/>
                <a:gd name="connsiteY0" fmla="*/ 353 h 207818"/>
                <a:gd name="connsiteX1" fmla="*/ 207996 w 207818"/>
                <a:gd name="connsiteY1" fmla="*/ 353 h 207818"/>
                <a:gd name="connsiteX2" fmla="*/ 207996 w 207818"/>
                <a:gd name="connsiteY2" fmla="*/ 208171 h 207818"/>
                <a:gd name="connsiteX3" fmla="*/ 178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78" y="353"/>
                  </a:moveTo>
                  <a:lnTo>
                    <a:pt x="207996" y="353"/>
                  </a:lnTo>
                  <a:lnTo>
                    <a:pt x="207996" y="208171"/>
                  </a:lnTo>
                  <a:lnTo>
                    <a:pt x="178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Полилиния: фигура 84">
              <a:extLst>
                <a:ext uri="{FF2B5EF4-FFF2-40B4-BE49-F238E27FC236}">
                  <a16:creationId xmlns:a16="http://schemas.microsoft.com/office/drawing/2014/main" xmlns="" id="{DAAABBFE-2B3A-46E7-973C-CC690A93BDA8}"/>
                </a:ext>
              </a:extLst>
            </p:cNvPr>
            <p:cNvSpPr/>
            <p:nvPr/>
          </p:nvSpPr>
          <p:spPr>
            <a:xfrm>
              <a:off x="4121727" y="2286000"/>
              <a:ext cx="207818" cy="207818"/>
            </a:xfrm>
            <a:custGeom>
              <a:avLst/>
              <a:gdLst>
                <a:gd name="connsiteX0" fmla="*/ 213 w 207818"/>
                <a:gd name="connsiteY0" fmla="*/ 353 h 207818"/>
                <a:gd name="connsiteX1" fmla="*/ 208031 w 207818"/>
                <a:gd name="connsiteY1" fmla="*/ 353 h 207818"/>
                <a:gd name="connsiteX2" fmla="*/ 208031 w 207818"/>
                <a:gd name="connsiteY2" fmla="*/ 208171 h 207818"/>
                <a:gd name="connsiteX3" fmla="*/ 21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353"/>
                  </a:moveTo>
                  <a:lnTo>
                    <a:pt x="208031" y="353"/>
                  </a:lnTo>
                  <a:lnTo>
                    <a:pt x="208031" y="208171"/>
                  </a:lnTo>
                  <a:lnTo>
                    <a:pt x="21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Полилиния: фигура 85">
              <a:extLst>
                <a:ext uri="{FF2B5EF4-FFF2-40B4-BE49-F238E27FC236}">
                  <a16:creationId xmlns:a16="http://schemas.microsoft.com/office/drawing/2014/main" xmlns="" id="{549065BF-9F36-45BF-8CCB-AEA609A416D4}"/>
                </a:ext>
              </a:extLst>
            </p:cNvPr>
            <p:cNvSpPr/>
            <p:nvPr/>
          </p:nvSpPr>
          <p:spPr>
            <a:xfrm>
              <a:off x="5368636" y="2286000"/>
              <a:ext cx="207818" cy="207818"/>
            </a:xfrm>
            <a:custGeom>
              <a:avLst/>
              <a:gdLst>
                <a:gd name="connsiteX0" fmla="*/ 423 w 207818"/>
                <a:gd name="connsiteY0" fmla="*/ 353 h 207818"/>
                <a:gd name="connsiteX1" fmla="*/ 208241 w 207818"/>
                <a:gd name="connsiteY1" fmla="*/ 353 h 207818"/>
                <a:gd name="connsiteX2" fmla="*/ 208241 w 207818"/>
                <a:gd name="connsiteY2" fmla="*/ 208171 h 207818"/>
                <a:gd name="connsiteX3" fmla="*/ 42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353"/>
                  </a:moveTo>
                  <a:lnTo>
                    <a:pt x="208241" y="353"/>
                  </a:lnTo>
                  <a:lnTo>
                    <a:pt x="208241" y="208171"/>
                  </a:lnTo>
                  <a:lnTo>
                    <a:pt x="42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Полилиния: фигура 86">
              <a:extLst>
                <a:ext uri="{FF2B5EF4-FFF2-40B4-BE49-F238E27FC236}">
                  <a16:creationId xmlns:a16="http://schemas.microsoft.com/office/drawing/2014/main" xmlns="" id="{C14ED15E-D60D-48D5-A957-9DF3BE58C2A9}"/>
                </a:ext>
              </a:extLst>
            </p:cNvPr>
            <p:cNvSpPr/>
            <p:nvPr/>
          </p:nvSpPr>
          <p:spPr>
            <a:xfrm>
              <a:off x="5784272" y="2286000"/>
              <a:ext cx="207818" cy="207818"/>
            </a:xfrm>
            <a:custGeom>
              <a:avLst/>
              <a:gdLst>
                <a:gd name="connsiteX0" fmla="*/ 493 w 207818"/>
                <a:gd name="connsiteY0" fmla="*/ 353 h 207818"/>
                <a:gd name="connsiteX1" fmla="*/ 208311 w 207818"/>
                <a:gd name="connsiteY1" fmla="*/ 353 h 207818"/>
                <a:gd name="connsiteX2" fmla="*/ 208311 w 207818"/>
                <a:gd name="connsiteY2" fmla="*/ 208171 h 207818"/>
                <a:gd name="connsiteX3" fmla="*/ 49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353"/>
                  </a:moveTo>
                  <a:lnTo>
                    <a:pt x="208311" y="353"/>
                  </a:lnTo>
                  <a:lnTo>
                    <a:pt x="208311" y="208171"/>
                  </a:lnTo>
                  <a:lnTo>
                    <a:pt x="49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Полилиния: фигура 87">
              <a:extLst>
                <a:ext uri="{FF2B5EF4-FFF2-40B4-BE49-F238E27FC236}">
                  <a16:creationId xmlns:a16="http://schemas.microsoft.com/office/drawing/2014/main" xmlns="" id="{584D562D-1A3D-4832-892E-51F18A163930}"/>
                </a:ext>
              </a:extLst>
            </p:cNvPr>
            <p:cNvSpPr/>
            <p:nvPr/>
          </p:nvSpPr>
          <p:spPr>
            <a:xfrm>
              <a:off x="6407727" y="2286000"/>
              <a:ext cx="207818" cy="207818"/>
            </a:xfrm>
            <a:custGeom>
              <a:avLst/>
              <a:gdLst>
                <a:gd name="connsiteX0" fmla="*/ 598 w 207818"/>
                <a:gd name="connsiteY0" fmla="*/ 353 h 207818"/>
                <a:gd name="connsiteX1" fmla="*/ 208416 w 207818"/>
                <a:gd name="connsiteY1" fmla="*/ 353 h 207818"/>
                <a:gd name="connsiteX2" fmla="*/ 208416 w 207818"/>
                <a:gd name="connsiteY2" fmla="*/ 208171 h 207818"/>
                <a:gd name="connsiteX3" fmla="*/ 598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353"/>
                  </a:moveTo>
                  <a:lnTo>
                    <a:pt x="208416" y="353"/>
                  </a:lnTo>
                  <a:lnTo>
                    <a:pt x="208416" y="208171"/>
                  </a:lnTo>
                  <a:lnTo>
                    <a:pt x="598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Полилиния: фигура 88">
              <a:extLst>
                <a:ext uri="{FF2B5EF4-FFF2-40B4-BE49-F238E27FC236}">
                  <a16:creationId xmlns:a16="http://schemas.microsoft.com/office/drawing/2014/main" xmlns="" id="{05D77C12-284E-4D3A-BE87-EAEE355AE080}"/>
                </a:ext>
              </a:extLst>
            </p:cNvPr>
            <p:cNvSpPr/>
            <p:nvPr/>
          </p:nvSpPr>
          <p:spPr>
            <a:xfrm>
              <a:off x="7031181" y="2286000"/>
              <a:ext cx="207818" cy="207818"/>
            </a:xfrm>
            <a:custGeom>
              <a:avLst/>
              <a:gdLst>
                <a:gd name="connsiteX0" fmla="*/ 703 w 207818"/>
                <a:gd name="connsiteY0" fmla="*/ 353 h 207818"/>
                <a:gd name="connsiteX1" fmla="*/ 208521 w 207818"/>
                <a:gd name="connsiteY1" fmla="*/ 353 h 207818"/>
                <a:gd name="connsiteX2" fmla="*/ 208521 w 207818"/>
                <a:gd name="connsiteY2" fmla="*/ 208171 h 207818"/>
                <a:gd name="connsiteX3" fmla="*/ 70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353"/>
                  </a:moveTo>
                  <a:lnTo>
                    <a:pt x="208521" y="353"/>
                  </a:lnTo>
                  <a:lnTo>
                    <a:pt x="208521" y="208171"/>
                  </a:lnTo>
                  <a:lnTo>
                    <a:pt x="70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Полилиния: фигура 89">
              <a:extLst>
                <a:ext uri="{FF2B5EF4-FFF2-40B4-BE49-F238E27FC236}">
                  <a16:creationId xmlns:a16="http://schemas.microsoft.com/office/drawing/2014/main" xmlns="" id="{484F424A-8EF1-4B8F-BA21-3EB9EB760F6E}"/>
                </a:ext>
              </a:extLst>
            </p:cNvPr>
            <p:cNvSpPr/>
            <p:nvPr/>
          </p:nvSpPr>
          <p:spPr>
            <a:xfrm>
              <a:off x="7862454" y="2286000"/>
              <a:ext cx="207818" cy="207818"/>
            </a:xfrm>
            <a:custGeom>
              <a:avLst/>
              <a:gdLst>
                <a:gd name="connsiteX0" fmla="*/ 843 w 207818"/>
                <a:gd name="connsiteY0" fmla="*/ 353 h 207818"/>
                <a:gd name="connsiteX1" fmla="*/ 208661 w 207818"/>
                <a:gd name="connsiteY1" fmla="*/ 353 h 207818"/>
                <a:gd name="connsiteX2" fmla="*/ 208661 w 207818"/>
                <a:gd name="connsiteY2" fmla="*/ 208171 h 207818"/>
                <a:gd name="connsiteX3" fmla="*/ 84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353"/>
                  </a:moveTo>
                  <a:lnTo>
                    <a:pt x="208661" y="353"/>
                  </a:lnTo>
                  <a:lnTo>
                    <a:pt x="208661" y="208171"/>
                  </a:lnTo>
                  <a:lnTo>
                    <a:pt x="84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Полилиния: фигура 90">
              <a:extLst>
                <a:ext uri="{FF2B5EF4-FFF2-40B4-BE49-F238E27FC236}">
                  <a16:creationId xmlns:a16="http://schemas.microsoft.com/office/drawing/2014/main" xmlns="" id="{71DB7FDC-6B4B-44B4-9B6F-E2FBDC29811B}"/>
                </a:ext>
              </a:extLst>
            </p:cNvPr>
            <p:cNvSpPr/>
            <p:nvPr/>
          </p:nvSpPr>
          <p:spPr>
            <a:xfrm>
              <a:off x="8070272" y="2286000"/>
              <a:ext cx="207818" cy="207818"/>
            </a:xfrm>
            <a:custGeom>
              <a:avLst/>
              <a:gdLst>
                <a:gd name="connsiteX0" fmla="*/ 878 w 207818"/>
                <a:gd name="connsiteY0" fmla="*/ 353 h 207818"/>
                <a:gd name="connsiteX1" fmla="*/ 208696 w 207818"/>
                <a:gd name="connsiteY1" fmla="*/ 353 h 207818"/>
                <a:gd name="connsiteX2" fmla="*/ 208696 w 207818"/>
                <a:gd name="connsiteY2" fmla="*/ 208171 h 207818"/>
                <a:gd name="connsiteX3" fmla="*/ 878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353"/>
                  </a:moveTo>
                  <a:lnTo>
                    <a:pt x="208696" y="353"/>
                  </a:lnTo>
                  <a:lnTo>
                    <a:pt x="208696" y="208171"/>
                  </a:lnTo>
                  <a:lnTo>
                    <a:pt x="878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Полилиния: фигура 91">
              <a:extLst>
                <a:ext uri="{FF2B5EF4-FFF2-40B4-BE49-F238E27FC236}">
                  <a16:creationId xmlns:a16="http://schemas.microsoft.com/office/drawing/2014/main" xmlns="" id="{06C4029B-6300-42CE-8783-2EF51B0917FE}"/>
                </a:ext>
              </a:extLst>
            </p:cNvPr>
            <p:cNvSpPr/>
            <p:nvPr/>
          </p:nvSpPr>
          <p:spPr>
            <a:xfrm>
              <a:off x="8485909" y="2286000"/>
              <a:ext cx="207818" cy="207818"/>
            </a:xfrm>
            <a:custGeom>
              <a:avLst/>
              <a:gdLst>
                <a:gd name="connsiteX0" fmla="*/ 948 w 207818"/>
                <a:gd name="connsiteY0" fmla="*/ 353 h 207818"/>
                <a:gd name="connsiteX1" fmla="*/ 208766 w 207818"/>
                <a:gd name="connsiteY1" fmla="*/ 353 h 207818"/>
                <a:gd name="connsiteX2" fmla="*/ 208766 w 207818"/>
                <a:gd name="connsiteY2" fmla="*/ 208171 h 207818"/>
                <a:gd name="connsiteX3" fmla="*/ 948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353"/>
                  </a:moveTo>
                  <a:lnTo>
                    <a:pt x="208766" y="353"/>
                  </a:lnTo>
                  <a:lnTo>
                    <a:pt x="208766" y="208171"/>
                  </a:lnTo>
                  <a:lnTo>
                    <a:pt x="948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Полилиния: фигура 92">
              <a:extLst>
                <a:ext uri="{FF2B5EF4-FFF2-40B4-BE49-F238E27FC236}">
                  <a16:creationId xmlns:a16="http://schemas.microsoft.com/office/drawing/2014/main" xmlns="" id="{358EE1F0-ECF5-491E-A2F0-4DDAA60F7BAA}"/>
                </a:ext>
              </a:extLst>
            </p:cNvPr>
            <p:cNvSpPr/>
            <p:nvPr/>
          </p:nvSpPr>
          <p:spPr>
            <a:xfrm>
              <a:off x="8693727" y="2286000"/>
              <a:ext cx="207818" cy="207818"/>
            </a:xfrm>
            <a:custGeom>
              <a:avLst/>
              <a:gdLst>
                <a:gd name="connsiteX0" fmla="*/ 983 w 207818"/>
                <a:gd name="connsiteY0" fmla="*/ 353 h 207818"/>
                <a:gd name="connsiteX1" fmla="*/ 208801 w 207818"/>
                <a:gd name="connsiteY1" fmla="*/ 353 h 207818"/>
                <a:gd name="connsiteX2" fmla="*/ 208801 w 207818"/>
                <a:gd name="connsiteY2" fmla="*/ 208171 h 207818"/>
                <a:gd name="connsiteX3" fmla="*/ 983 w 207818"/>
                <a:gd name="connsiteY3" fmla="*/ 20817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353"/>
                  </a:moveTo>
                  <a:lnTo>
                    <a:pt x="208801" y="353"/>
                  </a:lnTo>
                  <a:lnTo>
                    <a:pt x="208801" y="208171"/>
                  </a:lnTo>
                  <a:lnTo>
                    <a:pt x="983" y="20817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Полилиния: фигура 93">
              <a:extLst>
                <a:ext uri="{FF2B5EF4-FFF2-40B4-BE49-F238E27FC236}">
                  <a16:creationId xmlns:a16="http://schemas.microsoft.com/office/drawing/2014/main" xmlns="" id="{C355AC8C-432C-4AF3-A13A-B60AE6DA7F35}"/>
                </a:ext>
              </a:extLst>
            </p:cNvPr>
            <p:cNvSpPr/>
            <p:nvPr/>
          </p:nvSpPr>
          <p:spPr>
            <a:xfrm>
              <a:off x="3082636" y="2493818"/>
              <a:ext cx="207818" cy="207818"/>
            </a:xfrm>
            <a:custGeom>
              <a:avLst/>
              <a:gdLst>
                <a:gd name="connsiteX0" fmla="*/ 38 w 207818"/>
                <a:gd name="connsiteY0" fmla="*/ 388 h 207818"/>
                <a:gd name="connsiteX1" fmla="*/ 207856 w 207818"/>
                <a:gd name="connsiteY1" fmla="*/ 388 h 207818"/>
                <a:gd name="connsiteX2" fmla="*/ 207856 w 207818"/>
                <a:gd name="connsiteY2" fmla="*/ 208206 h 207818"/>
                <a:gd name="connsiteX3" fmla="*/ 3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388"/>
                  </a:moveTo>
                  <a:lnTo>
                    <a:pt x="207856" y="388"/>
                  </a:lnTo>
                  <a:lnTo>
                    <a:pt x="207856" y="208206"/>
                  </a:lnTo>
                  <a:lnTo>
                    <a:pt x="3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Полилиния: фигура 94">
              <a:extLst>
                <a:ext uri="{FF2B5EF4-FFF2-40B4-BE49-F238E27FC236}">
                  <a16:creationId xmlns:a16="http://schemas.microsoft.com/office/drawing/2014/main" xmlns="" id="{71B6814C-814B-4DCE-B374-EE23B5697195}"/>
                </a:ext>
              </a:extLst>
            </p:cNvPr>
            <p:cNvSpPr/>
            <p:nvPr/>
          </p:nvSpPr>
          <p:spPr>
            <a:xfrm>
              <a:off x="3290454" y="2493818"/>
              <a:ext cx="207818" cy="207818"/>
            </a:xfrm>
            <a:custGeom>
              <a:avLst/>
              <a:gdLst>
                <a:gd name="connsiteX0" fmla="*/ 73 w 207818"/>
                <a:gd name="connsiteY0" fmla="*/ 388 h 207818"/>
                <a:gd name="connsiteX1" fmla="*/ 207891 w 207818"/>
                <a:gd name="connsiteY1" fmla="*/ 388 h 207818"/>
                <a:gd name="connsiteX2" fmla="*/ 207891 w 207818"/>
                <a:gd name="connsiteY2" fmla="*/ 208206 h 207818"/>
                <a:gd name="connsiteX3" fmla="*/ 7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388"/>
                  </a:moveTo>
                  <a:lnTo>
                    <a:pt x="207891" y="388"/>
                  </a:lnTo>
                  <a:lnTo>
                    <a:pt x="207891" y="208206"/>
                  </a:lnTo>
                  <a:lnTo>
                    <a:pt x="7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Полилиния: фигура 95">
              <a:extLst>
                <a:ext uri="{FF2B5EF4-FFF2-40B4-BE49-F238E27FC236}">
                  <a16:creationId xmlns:a16="http://schemas.microsoft.com/office/drawing/2014/main" xmlns="" id="{4F4630B8-C90A-40CA-8F12-EC74F8CCCC57}"/>
                </a:ext>
              </a:extLst>
            </p:cNvPr>
            <p:cNvSpPr/>
            <p:nvPr/>
          </p:nvSpPr>
          <p:spPr>
            <a:xfrm>
              <a:off x="3913909" y="2493818"/>
              <a:ext cx="207818" cy="207818"/>
            </a:xfrm>
            <a:custGeom>
              <a:avLst/>
              <a:gdLst>
                <a:gd name="connsiteX0" fmla="*/ 178 w 207818"/>
                <a:gd name="connsiteY0" fmla="*/ 388 h 207818"/>
                <a:gd name="connsiteX1" fmla="*/ 207996 w 207818"/>
                <a:gd name="connsiteY1" fmla="*/ 388 h 207818"/>
                <a:gd name="connsiteX2" fmla="*/ 207996 w 207818"/>
                <a:gd name="connsiteY2" fmla="*/ 208206 h 207818"/>
                <a:gd name="connsiteX3" fmla="*/ 17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78" y="388"/>
                  </a:moveTo>
                  <a:lnTo>
                    <a:pt x="207996" y="388"/>
                  </a:lnTo>
                  <a:lnTo>
                    <a:pt x="207996" y="208206"/>
                  </a:lnTo>
                  <a:lnTo>
                    <a:pt x="17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Полилиния: фигура 96">
              <a:extLst>
                <a:ext uri="{FF2B5EF4-FFF2-40B4-BE49-F238E27FC236}">
                  <a16:creationId xmlns:a16="http://schemas.microsoft.com/office/drawing/2014/main" xmlns="" id="{BCF94AA8-1A30-43E2-819B-CE4A49E371F3}"/>
                </a:ext>
              </a:extLst>
            </p:cNvPr>
            <p:cNvSpPr/>
            <p:nvPr/>
          </p:nvSpPr>
          <p:spPr>
            <a:xfrm>
              <a:off x="4121727" y="2493818"/>
              <a:ext cx="207818" cy="207818"/>
            </a:xfrm>
            <a:custGeom>
              <a:avLst/>
              <a:gdLst>
                <a:gd name="connsiteX0" fmla="*/ 213 w 207818"/>
                <a:gd name="connsiteY0" fmla="*/ 388 h 207818"/>
                <a:gd name="connsiteX1" fmla="*/ 208031 w 207818"/>
                <a:gd name="connsiteY1" fmla="*/ 388 h 207818"/>
                <a:gd name="connsiteX2" fmla="*/ 208031 w 207818"/>
                <a:gd name="connsiteY2" fmla="*/ 208206 h 207818"/>
                <a:gd name="connsiteX3" fmla="*/ 21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388"/>
                  </a:moveTo>
                  <a:lnTo>
                    <a:pt x="208031" y="388"/>
                  </a:lnTo>
                  <a:lnTo>
                    <a:pt x="208031" y="208206"/>
                  </a:lnTo>
                  <a:lnTo>
                    <a:pt x="21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Полилиния: фигура 97">
              <a:extLst>
                <a:ext uri="{FF2B5EF4-FFF2-40B4-BE49-F238E27FC236}">
                  <a16:creationId xmlns:a16="http://schemas.microsoft.com/office/drawing/2014/main" xmlns="" id="{BDC5B340-B8F9-4039-AF9B-9A426432B200}"/>
                </a:ext>
              </a:extLst>
            </p:cNvPr>
            <p:cNvSpPr/>
            <p:nvPr/>
          </p:nvSpPr>
          <p:spPr>
            <a:xfrm>
              <a:off x="4329545" y="2493818"/>
              <a:ext cx="207818" cy="207818"/>
            </a:xfrm>
            <a:custGeom>
              <a:avLst/>
              <a:gdLst>
                <a:gd name="connsiteX0" fmla="*/ 248 w 207818"/>
                <a:gd name="connsiteY0" fmla="*/ 388 h 207818"/>
                <a:gd name="connsiteX1" fmla="*/ 208066 w 207818"/>
                <a:gd name="connsiteY1" fmla="*/ 388 h 207818"/>
                <a:gd name="connsiteX2" fmla="*/ 208066 w 207818"/>
                <a:gd name="connsiteY2" fmla="*/ 208206 h 207818"/>
                <a:gd name="connsiteX3" fmla="*/ 24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388"/>
                  </a:moveTo>
                  <a:lnTo>
                    <a:pt x="208066" y="388"/>
                  </a:lnTo>
                  <a:lnTo>
                    <a:pt x="208066" y="208206"/>
                  </a:lnTo>
                  <a:lnTo>
                    <a:pt x="24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Полилиния: фигура 98">
              <a:extLst>
                <a:ext uri="{FF2B5EF4-FFF2-40B4-BE49-F238E27FC236}">
                  <a16:creationId xmlns:a16="http://schemas.microsoft.com/office/drawing/2014/main" xmlns="" id="{BA864E31-52D1-4E0A-824F-588743D9D5B8}"/>
                </a:ext>
              </a:extLst>
            </p:cNvPr>
            <p:cNvSpPr/>
            <p:nvPr/>
          </p:nvSpPr>
          <p:spPr>
            <a:xfrm>
              <a:off x="4745181" y="2493818"/>
              <a:ext cx="207818" cy="207818"/>
            </a:xfrm>
            <a:custGeom>
              <a:avLst/>
              <a:gdLst>
                <a:gd name="connsiteX0" fmla="*/ 318 w 207818"/>
                <a:gd name="connsiteY0" fmla="*/ 388 h 207818"/>
                <a:gd name="connsiteX1" fmla="*/ 208136 w 207818"/>
                <a:gd name="connsiteY1" fmla="*/ 388 h 207818"/>
                <a:gd name="connsiteX2" fmla="*/ 208136 w 207818"/>
                <a:gd name="connsiteY2" fmla="*/ 208206 h 207818"/>
                <a:gd name="connsiteX3" fmla="*/ 31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388"/>
                  </a:moveTo>
                  <a:lnTo>
                    <a:pt x="208136" y="388"/>
                  </a:lnTo>
                  <a:lnTo>
                    <a:pt x="208136" y="208206"/>
                  </a:lnTo>
                  <a:lnTo>
                    <a:pt x="31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Полилиния: фигура 99">
              <a:extLst>
                <a:ext uri="{FF2B5EF4-FFF2-40B4-BE49-F238E27FC236}">
                  <a16:creationId xmlns:a16="http://schemas.microsoft.com/office/drawing/2014/main" xmlns="" id="{7DBA41AC-700E-4CE4-BDBD-F8795E2F78C6}"/>
                </a:ext>
              </a:extLst>
            </p:cNvPr>
            <p:cNvSpPr/>
            <p:nvPr/>
          </p:nvSpPr>
          <p:spPr>
            <a:xfrm>
              <a:off x="5784272" y="2493818"/>
              <a:ext cx="207818" cy="207818"/>
            </a:xfrm>
            <a:custGeom>
              <a:avLst/>
              <a:gdLst>
                <a:gd name="connsiteX0" fmla="*/ 493 w 207818"/>
                <a:gd name="connsiteY0" fmla="*/ 388 h 207818"/>
                <a:gd name="connsiteX1" fmla="*/ 208311 w 207818"/>
                <a:gd name="connsiteY1" fmla="*/ 388 h 207818"/>
                <a:gd name="connsiteX2" fmla="*/ 208311 w 207818"/>
                <a:gd name="connsiteY2" fmla="*/ 208206 h 207818"/>
                <a:gd name="connsiteX3" fmla="*/ 49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388"/>
                  </a:moveTo>
                  <a:lnTo>
                    <a:pt x="208311" y="388"/>
                  </a:lnTo>
                  <a:lnTo>
                    <a:pt x="208311" y="208206"/>
                  </a:lnTo>
                  <a:lnTo>
                    <a:pt x="49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Полилиния: фигура 100">
              <a:extLst>
                <a:ext uri="{FF2B5EF4-FFF2-40B4-BE49-F238E27FC236}">
                  <a16:creationId xmlns:a16="http://schemas.microsoft.com/office/drawing/2014/main" xmlns="" id="{F6F5F48A-B368-4AB8-B282-6745406D652D}"/>
                </a:ext>
              </a:extLst>
            </p:cNvPr>
            <p:cNvSpPr/>
            <p:nvPr/>
          </p:nvSpPr>
          <p:spPr>
            <a:xfrm>
              <a:off x="5992090" y="2493818"/>
              <a:ext cx="207818" cy="207818"/>
            </a:xfrm>
            <a:custGeom>
              <a:avLst/>
              <a:gdLst>
                <a:gd name="connsiteX0" fmla="*/ 528 w 207818"/>
                <a:gd name="connsiteY0" fmla="*/ 388 h 207818"/>
                <a:gd name="connsiteX1" fmla="*/ 208346 w 207818"/>
                <a:gd name="connsiteY1" fmla="*/ 388 h 207818"/>
                <a:gd name="connsiteX2" fmla="*/ 208346 w 207818"/>
                <a:gd name="connsiteY2" fmla="*/ 208206 h 207818"/>
                <a:gd name="connsiteX3" fmla="*/ 52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388"/>
                  </a:moveTo>
                  <a:lnTo>
                    <a:pt x="208346" y="388"/>
                  </a:lnTo>
                  <a:lnTo>
                    <a:pt x="208346" y="208206"/>
                  </a:lnTo>
                  <a:lnTo>
                    <a:pt x="52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Полилиния: фигура 101">
              <a:extLst>
                <a:ext uri="{FF2B5EF4-FFF2-40B4-BE49-F238E27FC236}">
                  <a16:creationId xmlns:a16="http://schemas.microsoft.com/office/drawing/2014/main" xmlns="" id="{0360B55C-FDFB-40C3-A8D0-20947A2B89C9}"/>
                </a:ext>
              </a:extLst>
            </p:cNvPr>
            <p:cNvSpPr/>
            <p:nvPr/>
          </p:nvSpPr>
          <p:spPr>
            <a:xfrm>
              <a:off x="6199909" y="2493818"/>
              <a:ext cx="207818" cy="207818"/>
            </a:xfrm>
            <a:custGeom>
              <a:avLst/>
              <a:gdLst>
                <a:gd name="connsiteX0" fmla="*/ 563 w 207818"/>
                <a:gd name="connsiteY0" fmla="*/ 388 h 207818"/>
                <a:gd name="connsiteX1" fmla="*/ 208381 w 207818"/>
                <a:gd name="connsiteY1" fmla="*/ 388 h 207818"/>
                <a:gd name="connsiteX2" fmla="*/ 208381 w 207818"/>
                <a:gd name="connsiteY2" fmla="*/ 208206 h 207818"/>
                <a:gd name="connsiteX3" fmla="*/ 56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388"/>
                  </a:moveTo>
                  <a:lnTo>
                    <a:pt x="208381" y="388"/>
                  </a:lnTo>
                  <a:lnTo>
                    <a:pt x="208381" y="208206"/>
                  </a:lnTo>
                  <a:lnTo>
                    <a:pt x="56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Полилиния: фигура 102">
              <a:extLst>
                <a:ext uri="{FF2B5EF4-FFF2-40B4-BE49-F238E27FC236}">
                  <a16:creationId xmlns:a16="http://schemas.microsoft.com/office/drawing/2014/main" xmlns="" id="{A3EE765B-16F8-447C-A0F6-AAAAF65D4884}"/>
                </a:ext>
              </a:extLst>
            </p:cNvPr>
            <p:cNvSpPr/>
            <p:nvPr/>
          </p:nvSpPr>
          <p:spPr>
            <a:xfrm>
              <a:off x="6407727" y="2493818"/>
              <a:ext cx="207818" cy="207818"/>
            </a:xfrm>
            <a:custGeom>
              <a:avLst/>
              <a:gdLst>
                <a:gd name="connsiteX0" fmla="*/ 598 w 207818"/>
                <a:gd name="connsiteY0" fmla="*/ 388 h 207818"/>
                <a:gd name="connsiteX1" fmla="*/ 208416 w 207818"/>
                <a:gd name="connsiteY1" fmla="*/ 388 h 207818"/>
                <a:gd name="connsiteX2" fmla="*/ 208416 w 207818"/>
                <a:gd name="connsiteY2" fmla="*/ 208206 h 207818"/>
                <a:gd name="connsiteX3" fmla="*/ 59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388"/>
                  </a:moveTo>
                  <a:lnTo>
                    <a:pt x="208416" y="388"/>
                  </a:lnTo>
                  <a:lnTo>
                    <a:pt x="208416" y="208206"/>
                  </a:lnTo>
                  <a:lnTo>
                    <a:pt x="59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Полилиния: фигура 103">
              <a:extLst>
                <a:ext uri="{FF2B5EF4-FFF2-40B4-BE49-F238E27FC236}">
                  <a16:creationId xmlns:a16="http://schemas.microsoft.com/office/drawing/2014/main" xmlns="" id="{4DE276DB-B664-47FC-9B1C-F631975AEE9F}"/>
                </a:ext>
              </a:extLst>
            </p:cNvPr>
            <p:cNvSpPr/>
            <p:nvPr/>
          </p:nvSpPr>
          <p:spPr>
            <a:xfrm>
              <a:off x="6615545" y="2493818"/>
              <a:ext cx="207818" cy="207818"/>
            </a:xfrm>
            <a:custGeom>
              <a:avLst/>
              <a:gdLst>
                <a:gd name="connsiteX0" fmla="*/ 633 w 207818"/>
                <a:gd name="connsiteY0" fmla="*/ 388 h 207818"/>
                <a:gd name="connsiteX1" fmla="*/ 208451 w 207818"/>
                <a:gd name="connsiteY1" fmla="*/ 388 h 207818"/>
                <a:gd name="connsiteX2" fmla="*/ 208451 w 207818"/>
                <a:gd name="connsiteY2" fmla="*/ 208206 h 207818"/>
                <a:gd name="connsiteX3" fmla="*/ 63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388"/>
                  </a:moveTo>
                  <a:lnTo>
                    <a:pt x="208451" y="388"/>
                  </a:lnTo>
                  <a:lnTo>
                    <a:pt x="208451" y="208206"/>
                  </a:lnTo>
                  <a:lnTo>
                    <a:pt x="63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Полилиния: фигура 104">
              <a:extLst>
                <a:ext uri="{FF2B5EF4-FFF2-40B4-BE49-F238E27FC236}">
                  <a16:creationId xmlns:a16="http://schemas.microsoft.com/office/drawing/2014/main" xmlns="" id="{007F6BDA-0B44-4C54-BE54-CB40E5D2B53A}"/>
                </a:ext>
              </a:extLst>
            </p:cNvPr>
            <p:cNvSpPr/>
            <p:nvPr/>
          </p:nvSpPr>
          <p:spPr>
            <a:xfrm>
              <a:off x="7654636" y="2493818"/>
              <a:ext cx="207818" cy="207818"/>
            </a:xfrm>
            <a:custGeom>
              <a:avLst/>
              <a:gdLst>
                <a:gd name="connsiteX0" fmla="*/ 808 w 207818"/>
                <a:gd name="connsiteY0" fmla="*/ 388 h 207818"/>
                <a:gd name="connsiteX1" fmla="*/ 208626 w 207818"/>
                <a:gd name="connsiteY1" fmla="*/ 388 h 207818"/>
                <a:gd name="connsiteX2" fmla="*/ 208626 w 207818"/>
                <a:gd name="connsiteY2" fmla="*/ 208206 h 207818"/>
                <a:gd name="connsiteX3" fmla="*/ 808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388"/>
                  </a:moveTo>
                  <a:lnTo>
                    <a:pt x="208626" y="388"/>
                  </a:lnTo>
                  <a:lnTo>
                    <a:pt x="208626" y="208206"/>
                  </a:lnTo>
                  <a:lnTo>
                    <a:pt x="808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Полилиния: фигура 105">
              <a:extLst>
                <a:ext uri="{FF2B5EF4-FFF2-40B4-BE49-F238E27FC236}">
                  <a16:creationId xmlns:a16="http://schemas.microsoft.com/office/drawing/2014/main" xmlns="" id="{7C6BBE14-6A68-48A2-B898-6D98C180C9F1}"/>
                </a:ext>
              </a:extLst>
            </p:cNvPr>
            <p:cNvSpPr/>
            <p:nvPr/>
          </p:nvSpPr>
          <p:spPr>
            <a:xfrm>
              <a:off x="7862454" y="2493818"/>
              <a:ext cx="207818" cy="207818"/>
            </a:xfrm>
            <a:custGeom>
              <a:avLst/>
              <a:gdLst>
                <a:gd name="connsiteX0" fmla="*/ 843 w 207818"/>
                <a:gd name="connsiteY0" fmla="*/ 388 h 207818"/>
                <a:gd name="connsiteX1" fmla="*/ 208661 w 207818"/>
                <a:gd name="connsiteY1" fmla="*/ 388 h 207818"/>
                <a:gd name="connsiteX2" fmla="*/ 208661 w 207818"/>
                <a:gd name="connsiteY2" fmla="*/ 208206 h 207818"/>
                <a:gd name="connsiteX3" fmla="*/ 843 w 207818"/>
                <a:gd name="connsiteY3" fmla="*/ 20820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388"/>
                  </a:moveTo>
                  <a:lnTo>
                    <a:pt x="208661" y="388"/>
                  </a:lnTo>
                  <a:lnTo>
                    <a:pt x="208661" y="208206"/>
                  </a:lnTo>
                  <a:lnTo>
                    <a:pt x="843" y="20820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Полилиния: фигура 106">
              <a:extLst>
                <a:ext uri="{FF2B5EF4-FFF2-40B4-BE49-F238E27FC236}">
                  <a16:creationId xmlns:a16="http://schemas.microsoft.com/office/drawing/2014/main" xmlns="" id="{DE0587AD-247E-41F5-B753-BD1C313245D6}"/>
                </a:ext>
              </a:extLst>
            </p:cNvPr>
            <p:cNvSpPr/>
            <p:nvPr/>
          </p:nvSpPr>
          <p:spPr>
            <a:xfrm>
              <a:off x="3290454" y="2701636"/>
              <a:ext cx="207818" cy="207818"/>
            </a:xfrm>
            <a:custGeom>
              <a:avLst/>
              <a:gdLst>
                <a:gd name="connsiteX0" fmla="*/ 73 w 207818"/>
                <a:gd name="connsiteY0" fmla="*/ 423 h 207818"/>
                <a:gd name="connsiteX1" fmla="*/ 207891 w 207818"/>
                <a:gd name="connsiteY1" fmla="*/ 423 h 207818"/>
                <a:gd name="connsiteX2" fmla="*/ 207891 w 207818"/>
                <a:gd name="connsiteY2" fmla="*/ 208241 h 207818"/>
                <a:gd name="connsiteX3" fmla="*/ 7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423"/>
                  </a:moveTo>
                  <a:lnTo>
                    <a:pt x="207891" y="423"/>
                  </a:lnTo>
                  <a:lnTo>
                    <a:pt x="207891" y="208241"/>
                  </a:lnTo>
                  <a:lnTo>
                    <a:pt x="7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Полилиния: фигура 107">
              <a:extLst>
                <a:ext uri="{FF2B5EF4-FFF2-40B4-BE49-F238E27FC236}">
                  <a16:creationId xmlns:a16="http://schemas.microsoft.com/office/drawing/2014/main" xmlns="" id="{C27B4923-D4D0-4D5B-A53F-2620E2814961}"/>
                </a:ext>
              </a:extLst>
            </p:cNvPr>
            <p:cNvSpPr/>
            <p:nvPr/>
          </p:nvSpPr>
          <p:spPr>
            <a:xfrm>
              <a:off x="3498272" y="2701636"/>
              <a:ext cx="207818" cy="207818"/>
            </a:xfrm>
            <a:custGeom>
              <a:avLst/>
              <a:gdLst>
                <a:gd name="connsiteX0" fmla="*/ 108 w 207818"/>
                <a:gd name="connsiteY0" fmla="*/ 423 h 207818"/>
                <a:gd name="connsiteX1" fmla="*/ 207926 w 207818"/>
                <a:gd name="connsiteY1" fmla="*/ 423 h 207818"/>
                <a:gd name="connsiteX2" fmla="*/ 207926 w 207818"/>
                <a:gd name="connsiteY2" fmla="*/ 208241 h 207818"/>
                <a:gd name="connsiteX3" fmla="*/ 10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423"/>
                  </a:moveTo>
                  <a:lnTo>
                    <a:pt x="207926" y="423"/>
                  </a:lnTo>
                  <a:lnTo>
                    <a:pt x="207926" y="208241"/>
                  </a:lnTo>
                  <a:lnTo>
                    <a:pt x="10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Полилиния: фигура 108">
              <a:extLst>
                <a:ext uri="{FF2B5EF4-FFF2-40B4-BE49-F238E27FC236}">
                  <a16:creationId xmlns:a16="http://schemas.microsoft.com/office/drawing/2014/main" xmlns="" id="{D6A9FF46-A95E-476D-8CB3-51259FCA2671}"/>
                </a:ext>
              </a:extLst>
            </p:cNvPr>
            <p:cNvSpPr/>
            <p:nvPr/>
          </p:nvSpPr>
          <p:spPr>
            <a:xfrm>
              <a:off x="4121727" y="2701636"/>
              <a:ext cx="207818" cy="207818"/>
            </a:xfrm>
            <a:custGeom>
              <a:avLst/>
              <a:gdLst>
                <a:gd name="connsiteX0" fmla="*/ 213 w 207818"/>
                <a:gd name="connsiteY0" fmla="*/ 423 h 207818"/>
                <a:gd name="connsiteX1" fmla="*/ 208031 w 207818"/>
                <a:gd name="connsiteY1" fmla="*/ 423 h 207818"/>
                <a:gd name="connsiteX2" fmla="*/ 208031 w 207818"/>
                <a:gd name="connsiteY2" fmla="*/ 208241 h 207818"/>
                <a:gd name="connsiteX3" fmla="*/ 21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423"/>
                  </a:moveTo>
                  <a:lnTo>
                    <a:pt x="208031" y="423"/>
                  </a:lnTo>
                  <a:lnTo>
                    <a:pt x="208031" y="208241"/>
                  </a:lnTo>
                  <a:lnTo>
                    <a:pt x="21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Полилиния: фигура 109">
              <a:extLst>
                <a:ext uri="{FF2B5EF4-FFF2-40B4-BE49-F238E27FC236}">
                  <a16:creationId xmlns:a16="http://schemas.microsoft.com/office/drawing/2014/main" xmlns="" id="{F652595C-5520-45B8-A078-9D98006D79A3}"/>
                </a:ext>
              </a:extLst>
            </p:cNvPr>
            <p:cNvSpPr/>
            <p:nvPr/>
          </p:nvSpPr>
          <p:spPr>
            <a:xfrm>
              <a:off x="4745181" y="2701636"/>
              <a:ext cx="207818" cy="207818"/>
            </a:xfrm>
            <a:custGeom>
              <a:avLst/>
              <a:gdLst>
                <a:gd name="connsiteX0" fmla="*/ 318 w 207818"/>
                <a:gd name="connsiteY0" fmla="*/ 423 h 207818"/>
                <a:gd name="connsiteX1" fmla="*/ 208136 w 207818"/>
                <a:gd name="connsiteY1" fmla="*/ 423 h 207818"/>
                <a:gd name="connsiteX2" fmla="*/ 208136 w 207818"/>
                <a:gd name="connsiteY2" fmla="*/ 208241 h 207818"/>
                <a:gd name="connsiteX3" fmla="*/ 31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423"/>
                  </a:moveTo>
                  <a:lnTo>
                    <a:pt x="208136" y="423"/>
                  </a:lnTo>
                  <a:lnTo>
                    <a:pt x="208136" y="208241"/>
                  </a:lnTo>
                  <a:lnTo>
                    <a:pt x="31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Полилиния: фигура 110">
              <a:extLst>
                <a:ext uri="{FF2B5EF4-FFF2-40B4-BE49-F238E27FC236}">
                  <a16:creationId xmlns:a16="http://schemas.microsoft.com/office/drawing/2014/main" xmlns="" id="{46388CC9-1ADB-4563-AC6C-8829D42A20FE}"/>
                </a:ext>
              </a:extLst>
            </p:cNvPr>
            <p:cNvSpPr/>
            <p:nvPr/>
          </p:nvSpPr>
          <p:spPr>
            <a:xfrm>
              <a:off x="4953000" y="2701636"/>
              <a:ext cx="207818" cy="207818"/>
            </a:xfrm>
            <a:custGeom>
              <a:avLst/>
              <a:gdLst>
                <a:gd name="connsiteX0" fmla="*/ 353 w 207818"/>
                <a:gd name="connsiteY0" fmla="*/ 423 h 207818"/>
                <a:gd name="connsiteX1" fmla="*/ 208171 w 207818"/>
                <a:gd name="connsiteY1" fmla="*/ 423 h 207818"/>
                <a:gd name="connsiteX2" fmla="*/ 208171 w 207818"/>
                <a:gd name="connsiteY2" fmla="*/ 208241 h 207818"/>
                <a:gd name="connsiteX3" fmla="*/ 35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423"/>
                  </a:moveTo>
                  <a:lnTo>
                    <a:pt x="208171" y="423"/>
                  </a:lnTo>
                  <a:lnTo>
                    <a:pt x="208171" y="208241"/>
                  </a:lnTo>
                  <a:lnTo>
                    <a:pt x="35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Полилиния: фигура 111">
              <a:extLst>
                <a:ext uri="{FF2B5EF4-FFF2-40B4-BE49-F238E27FC236}">
                  <a16:creationId xmlns:a16="http://schemas.microsoft.com/office/drawing/2014/main" xmlns="" id="{3753AC51-0E1D-4399-8B15-755D3AC425D7}"/>
                </a:ext>
              </a:extLst>
            </p:cNvPr>
            <p:cNvSpPr/>
            <p:nvPr/>
          </p:nvSpPr>
          <p:spPr>
            <a:xfrm>
              <a:off x="5160818" y="2701636"/>
              <a:ext cx="207818" cy="207818"/>
            </a:xfrm>
            <a:custGeom>
              <a:avLst/>
              <a:gdLst>
                <a:gd name="connsiteX0" fmla="*/ 388 w 207818"/>
                <a:gd name="connsiteY0" fmla="*/ 423 h 207818"/>
                <a:gd name="connsiteX1" fmla="*/ 208206 w 207818"/>
                <a:gd name="connsiteY1" fmla="*/ 423 h 207818"/>
                <a:gd name="connsiteX2" fmla="*/ 208206 w 207818"/>
                <a:gd name="connsiteY2" fmla="*/ 208241 h 207818"/>
                <a:gd name="connsiteX3" fmla="*/ 38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423"/>
                  </a:moveTo>
                  <a:lnTo>
                    <a:pt x="208206" y="423"/>
                  </a:lnTo>
                  <a:lnTo>
                    <a:pt x="208206" y="208241"/>
                  </a:lnTo>
                  <a:lnTo>
                    <a:pt x="38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Полилиния: фигура 112">
              <a:extLst>
                <a:ext uri="{FF2B5EF4-FFF2-40B4-BE49-F238E27FC236}">
                  <a16:creationId xmlns:a16="http://schemas.microsoft.com/office/drawing/2014/main" xmlns="" id="{CEF650B9-D96D-4425-9BC1-85D22C1CEF1C}"/>
                </a:ext>
              </a:extLst>
            </p:cNvPr>
            <p:cNvSpPr/>
            <p:nvPr/>
          </p:nvSpPr>
          <p:spPr>
            <a:xfrm>
              <a:off x="5368636" y="2701636"/>
              <a:ext cx="207818" cy="207818"/>
            </a:xfrm>
            <a:custGeom>
              <a:avLst/>
              <a:gdLst>
                <a:gd name="connsiteX0" fmla="*/ 423 w 207818"/>
                <a:gd name="connsiteY0" fmla="*/ 423 h 207818"/>
                <a:gd name="connsiteX1" fmla="*/ 208241 w 207818"/>
                <a:gd name="connsiteY1" fmla="*/ 423 h 207818"/>
                <a:gd name="connsiteX2" fmla="*/ 208241 w 207818"/>
                <a:gd name="connsiteY2" fmla="*/ 208241 h 207818"/>
                <a:gd name="connsiteX3" fmla="*/ 42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423"/>
                  </a:moveTo>
                  <a:lnTo>
                    <a:pt x="208241" y="423"/>
                  </a:lnTo>
                  <a:lnTo>
                    <a:pt x="208241" y="208241"/>
                  </a:lnTo>
                  <a:lnTo>
                    <a:pt x="42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Полилиния: фигура 113">
              <a:extLst>
                <a:ext uri="{FF2B5EF4-FFF2-40B4-BE49-F238E27FC236}">
                  <a16:creationId xmlns:a16="http://schemas.microsoft.com/office/drawing/2014/main" xmlns="" id="{998FE4B0-24F6-43E9-A5E2-DCEB94AFEE54}"/>
                </a:ext>
              </a:extLst>
            </p:cNvPr>
            <p:cNvSpPr/>
            <p:nvPr/>
          </p:nvSpPr>
          <p:spPr>
            <a:xfrm>
              <a:off x="5784272" y="2701636"/>
              <a:ext cx="207818" cy="207818"/>
            </a:xfrm>
            <a:custGeom>
              <a:avLst/>
              <a:gdLst>
                <a:gd name="connsiteX0" fmla="*/ 493 w 207818"/>
                <a:gd name="connsiteY0" fmla="*/ 423 h 207818"/>
                <a:gd name="connsiteX1" fmla="*/ 208311 w 207818"/>
                <a:gd name="connsiteY1" fmla="*/ 423 h 207818"/>
                <a:gd name="connsiteX2" fmla="*/ 208311 w 207818"/>
                <a:gd name="connsiteY2" fmla="*/ 208241 h 207818"/>
                <a:gd name="connsiteX3" fmla="*/ 49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423"/>
                  </a:moveTo>
                  <a:lnTo>
                    <a:pt x="208311" y="423"/>
                  </a:lnTo>
                  <a:lnTo>
                    <a:pt x="208311" y="208241"/>
                  </a:lnTo>
                  <a:lnTo>
                    <a:pt x="49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Полилиния: фигура 114">
              <a:extLst>
                <a:ext uri="{FF2B5EF4-FFF2-40B4-BE49-F238E27FC236}">
                  <a16:creationId xmlns:a16="http://schemas.microsoft.com/office/drawing/2014/main" xmlns="" id="{C19361B4-A841-482E-BDEE-3DE7A3C6DD0B}"/>
                </a:ext>
              </a:extLst>
            </p:cNvPr>
            <p:cNvSpPr/>
            <p:nvPr/>
          </p:nvSpPr>
          <p:spPr>
            <a:xfrm>
              <a:off x="6823363" y="2701636"/>
              <a:ext cx="207818" cy="207818"/>
            </a:xfrm>
            <a:custGeom>
              <a:avLst/>
              <a:gdLst>
                <a:gd name="connsiteX0" fmla="*/ 668 w 207818"/>
                <a:gd name="connsiteY0" fmla="*/ 423 h 207818"/>
                <a:gd name="connsiteX1" fmla="*/ 208486 w 207818"/>
                <a:gd name="connsiteY1" fmla="*/ 423 h 207818"/>
                <a:gd name="connsiteX2" fmla="*/ 208486 w 207818"/>
                <a:gd name="connsiteY2" fmla="*/ 208241 h 207818"/>
                <a:gd name="connsiteX3" fmla="*/ 66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423"/>
                  </a:moveTo>
                  <a:lnTo>
                    <a:pt x="208486" y="423"/>
                  </a:lnTo>
                  <a:lnTo>
                    <a:pt x="208486" y="208241"/>
                  </a:lnTo>
                  <a:lnTo>
                    <a:pt x="66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Полилиния: фигура 115">
              <a:extLst>
                <a:ext uri="{FF2B5EF4-FFF2-40B4-BE49-F238E27FC236}">
                  <a16:creationId xmlns:a16="http://schemas.microsoft.com/office/drawing/2014/main" xmlns="" id="{A214A58B-961E-49C1-AEE0-2E7637E4E333}"/>
                </a:ext>
              </a:extLst>
            </p:cNvPr>
            <p:cNvSpPr/>
            <p:nvPr/>
          </p:nvSpPr>
          <p:spPr>
            <a:xfrm>
              <a:off x="7031181" y="2701636"/>
              <a:ext cx="207818" cy="207818"/>
            </a:xfrm>
            <a:custGeom>
              <a:avLst/>
              <a:gdLst>
                <a:gd name="connsiteX0" fmla="*/ 703 w 207818"/>
                <a:gd name="connsiteY0" fmla="*/ 423 h 207818"/>
                <a:gd name="connsiteX1" fmla="*/ 208521 w 207818"/>
                <a:gd name="connsiteY1" fmla="*/ 423 h 207818"/>
                <a:gd name="connsiteX2" fmla="*/ 208521 w 207818"/>
                <a:gd name="connsiteY2" fmla="*/ 208241 h 207818"/>
                <a:gd name="connsiteX3" fmla="*/ 70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423"/>
                  </a:moveTo>
                  <a:lnTo>
                    <a:pt x="208521" y="423"/>
                  </a:lnTo>
                  <a:lnTo>
                    <a:pt x="208521" y="208241"/>
                  </a:lnTo>
                  <a:lnTo>
                    <a:pt x="70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Полилиния: фигура 116">
              <a:extLst>
                <a:ext uri="{FF2B5EF4-FFF2-40B4-BE49-F238E27FC236}">
                  <a16:creationId xmlns:a16="http://schemas.microsoft.com/office/drawing/2014/main" xmlns="" id="{2BF2CE16-6639-4EF3-94D0-B2B01224F9E4}"/>
                </a:ext>
              </a:extLst>
            </p:cNvPr>
            <p:cNvSpPr/>
            <p:nvPr/>
          </p:nvSpPr>
          <p:spPr>
            <a:xfrm>
              <a:off x="7239000" y="2701636"/>
              <a:ext cx="207818" cy="207818"/>
            </a:xfrm>
            <a:custGeom>
              <a:avLst/>
              <a:gdLst>
                <a:gd name="connsiteX0" fmla="*/ 738 w 207818"/>
                <a:gd name="connsiteY0" fmla="*/ 423 h 207818"/>
                <a:gd name="connsiteX1" fmla="*/ 208556 w 207818"/>
                <a:gd name="connsiteY1" fmla="*/ 423 h 207818"/>
                <a:gd name="connsiteX2" fmla="*/ 208556 w 207818"/>
                <a:gd name="connsiteY2" fmla="*/ 208241 h 207818"/>
                <a:gd name="connsiteX3" fmla="*/ 73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423"/>
                  </a:moveTo>
                  <a:lnTo>
                    <a:pt x="208556" y="423"/>
                  </a:lnTo>
                  <a:lnTo>
                    <a:pt x="208556" y="208241"/>
                  </a:lnTo>
                  <a:lnTo>
                    <a:pt x="73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Полилиния: фигура 117">
              <a:extLst>
                <a:ext uri="{FF2B5EF4-FFF2-40B4-BE49-F238E27FC236}">
                  <a16:creationId xmlns:a16="http://schemas.microsoft.com/office/drawing/2014/main" xmlns="" id="{43C1280F-3D6F-4AFF-9CED-4C57567D655E}"/>
                </a:ext>
              </a:extLst>
            </p:cNvPr>
            <p:cNvSpPr/>
            <p:nvPr/>
          </p:nvSpPr>
          <p:spPr>
            <a:xfrm>
              <a:off x="7446818" y="2701636"/>
              <a:ext cx="207818" cy="207818"/>
            </a:xfrm>
            <a:custGeom>
              <a:avLst/>
              <a:gdLst>
                <a:gd name="connsiteX0" fmla="*/ 773 w 207818"/>
                <a:gd name="connsiteY0" fmla="*/ 423 h 207818"/>
                <a:gd name="connsiteX1" fmla="*/ 208591 w 207818"/>
                <a:gd name="connsiteY1" fmla="*/ 423 h 207818"/>
                <a:gd name="connsiteX2" fmla="*/ 208591 w 207818"/>
                <a:gd name="connsiteY2" fmla="*/ 208241 h 207818"/>
                <a:gd name="connsiteX3" fmla="*/ 77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423"/>
                  </a:moveTo>
                  <a:lnTo>
                    <a:pt x="208591" y="423"/>
                  </a:lnTo>
                  <a:lnTo>
                    <a:pt x="208591" y="208241"/>
                  </a:lnTo>
                  <a:lnTo>
                    <a:pt x="77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Полилиния: фигура 118">
              <a:extLst>
                <a:ext uri="{FF2B5EF4-FFF2-40B4-BE49-F238E27FC236}">
                  <a16:creationId xmlns:a16="http://schemas.microsoft.com/office/drawing/2014/main" xmlns="" id="{2C3608F4-4836-40B5-AD3E-35202FCCAF5B}"/>
                </a:ext>
              </a:extLst>
            </p:cNvPr>
            <p:cNvSpPr/>
            <p:nvPr/>
          </p:nvSpPr>
          <p:spPr>
            <a:xfrm>
              <a:off x="7654636" y="2701636"/>
              <a:ext cx="207818" cy="207818"/>
            </a:xfrm>
            <a:custGeom>
              <a:avLst/>
              <a:gdLst>
                <a:gd name="connsiteX0" fmla="*/ 808 w 207818"/>
                <a:gd name="connsiteY0" fmla="*/ 423 h 207818"/>
                <a:gd name="connsiteX1" fmla="*/ 208626 w 207818"/>
                <a:gd name="connsiteY1" fmla="*/ 423 h 207818"/>
                <a:gd name="connsiteX2" fmla="*/ 208626 w 207818"/>
                <a:gd name="connsiteY2" fmla="*/ 208241 h 207818"/>
                <a:gd name="connsiteX3" fmla="*/ 80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423"/>
                  </a:moveTo>
                  <a:lnTo>
                    <a:pt x="208626" y="423"/>
                  </a:lnTo>
                  <a:lnTo>
                    <a:pt x="208626" y="208241"/>
                  </a:lnTo>
                  <a:lnTo>
                    <a:pt x="80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Полилиния: фигура 119">
              <a:extLst>
                <a:ext uri="{FF2B5EF4-FFF2-40B4-BE49-F238E27FC236}">
                  <a16:creationId xmlns:a16="http://schemas.microsoft.com/office/drawing/2014/main" xmlns="" id="{4FDC285D-3ECF-41F5-99F3-F08BDCF18A1A}"/>
                </a:ext>
              </a:extLst>
            </p:cNvPr>
            <p:cNvSpPr/>
            <p:nvPr/>
          </p:nvSpPr>
          <p:spPr>
            <a:xfrm>
              <a:off x="8070272" y="2701636"/>
              <a:ext cx="207818" cy="207818"/>
            </a:xfrm>
            <a:custGeom>
              <a:avLst/>
              <a:gdLst>
                <a:gd name="connsiteX0" fmla="*/ 878 w 207818"/>
                <a:gd name="connsiteY0" fmla="*/ 423 h 207818"/>
                <a:gd name="connsiteX1" fmla="*/ 208696 w 207818"/>
                <a:gd name="connsiteY1" fmla="*/ 423 h 207818"/>
                <a:gd name="connsiteX2" fmla="*/ 208696 w 207818"/>
                <a:gd name="connsiteY2" fmla="*/ 208241 h 207818"/>
                <a:gd name="connsiteX3" fmla="*/ 878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423"/>
                  </a:moveTo>
                  <a:lnTo>
                    <a:pt x="208696" y="423"/>
                  </a:lnTo>
                  <a:lnTo>
                    <a:pt x="208696" y="208241"/>
                  </a:lnTo>
                  <a:lnTo>
                    <a:pt x="878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xmlns="" id="{199AB44D-C323-4E85-BBD0-94C7391E50AB}"/>
                </a:ext>
              </a:extLst>
            </p:cNvPr>
            <p:cNvSpPr/>
            <p:nvPr/>
          </p:nvSpPr>
          <p:spPr>
            <a:xfrm>
              <a:off x="8278090" y="2701636"/>
              <a:ext cx="207818" cy="207818"/>
            </a:xfrm>
            <a:custGeom>
              <a:avLst/>
              <a:gdLst>
                <a:gd name="connsiteX0" fmla="*/ 913 w 207818"/>
                <a:gd name="connsiteY0" fmla="*/ 423 h 207818"/>
                <a:gd name="connsiteX1" fmla="*/ 208731 w 207818"/>
                <a:gd name="connsiteY1" fmla="*/ 423 h 207818"/>
                <a:gd name="connsiteX2" fmla="*/ 208731 w 207818"/>
                <a:gd name="connsiteY2" fmla="*/ 208241 h 207818"/>
                <a:gd name="connsiteX3" fmla="*/ 913 w 207818"/>
                <a:gd name="connsiteY3" fmla="*/ 20824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423"/>
                  </a:moveTo>
                  <a:lnTo>
                    <a:pt x="208731" y="423"/>
                  </a:lnTo>
                  <a:lnTo>
                    <a:pt x="208731" y="208241"/>
                  </a:lnTo>
                  <a:lnTo>
                    <a:pt x="913" y="20824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Полилиния: фигура 121">
              <a:extLst>
                <a:ext uri="{FF2B5EF4-FFF2-40B4-BE49-F238E27FC236}">
                  <a16:creationId xmlns:a16="http://schemas.microsoft.com/office/drawing/2014/main" xmlns="" id="{06A0CA28-2D33-4203-A02C-E6A715657CCA}"/>
                </a:ext>
              </a:extLst>
            </p:cNvPr>
            <p:cNvSpPr/>
            <p:nvPr/>
          </p:nvSpPr>
          <p:spPr>
            <a:xfrm>
              <a:off x="3290454" y="2909454"/>
              <a:ext cx="207818" cy="207818"/>
            </a:xfrm>
            <a:custGeom>
              <a:avLst/>
              <a:gdLst>
                <a:gd name="connsiteX0" fmla="*/ 73 w 207818"/>
                <a:gd name="connsiteY0" fmla="*/ 458 h 207818"/>
                <a:gd name="connsiteX1" fmla="*/ 207891 w 207818"/>
                <a:gd name="connsiteY1" fmla="*/ 458 h 207818"/>
                <a:gd name="connsiteX2" fmla="*/ 207891 w 207818"/>
                <a:gd name="connsiteY2" fmla="*/ 208276 h 207818"/>
                <a:gd name="connsiteX3" fmla="*/ 7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458"/>
                  </a:moveTo>
                  <a:lnTo>
                    <a:pt x="207891" y="458"/>
                  </a:lnTo>
                  <a:lnTo>
                    <a:pt x="207891" y="208276"/>
                  </a:lnTo>
                  <a:lnTo>
                    <a:pt x="7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Полилиния: фигура 122">
              <a:extLst>
                <a:ext uri="{FF2B5EF4-FFF2-40B4-BE49-F238E27FC236}">
                  <a16:creationId xmlns:a16="http://schemas.microsoft.com/office/drawing/2014/main" xmlns="" id="{5A54736D-E3D2-4E1D-90C3-BC784A346256}"/>
                </a:ext>
              </a:extLst>
            </p:cNvPr>
            <p:cNvSpPr/>
            <p:nvPr/>
          </p:nvSpPr>
          <p:spPr>
            <a:xfrm>
              <a:off x="3498272" y="2909454"/>
              <a:ext cx="207818" cy="207818"/>
            </a:xfrm>
            <a:custGeom>
              <a:avLst/>
              <a:gdLst>
                <a:gd name="connsiteX0" fmla="*/ 108 w 207818"/>
                <a:gd name="connsiteY0" fmla="*/ 458 h 207818"/>
                <a:gd name="connsiteX1" fmla="*/ 207926 w 207818"/>
                <a:gd name="connsiteY1" fmla="*/ 458 h 207818"/>
                <a:gd name="connsiteX2" fmla="*/ 207926 w 207818"/>
                <a:gd name="connsiteY2" fmla="*/ 208276 h 207818"/>
                <a:gd name="connsiteX3" fmla="*/ 10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458"/>
                  </a:moveTo>
                  <a:lnTo>
                    <a:pt x="207926" y="458"/>
                  </a:lnTo>
                  <a:lnTo>
                    <a:pt x="207926" y="208276"/>
                  </a:lnTo>
                  <a:lnTo>
                    <a:pt x="10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Полилиния: фигура 123">
              <a:extLst>
                <a:ext uri="{FF2B5EF4-FFF2-40B4-BE49-F238E27FC236}">
                  <a16:creationId xmlns:a16="http://schemas.microsoft.com/office/drawing/2014/main" xmlns="" id="{9A348C0F-234E-414E-8D4A-168350D3ECF9}"/>
                </a:ext>
              </a:extLst>
            </p:cNvPr>
            <p:cNvSpPr/>
            <p:nvPr/>
          </p:nvSpPr>
          <p:spPr>
            <a:xfrm>
              <a:off x="3706090" y="2909454"/>
              <a:ext cx="207818" cy="207818"/>
            </a:xfrm>
            <a:custGeom>
              <a:avLst/>
              <a:gdLst>
                <a:gd name="connsiteX0" fmla="*/ 143 w 207818"/>
                <a:gd name="connsiteY0" fmla="*/ 458 h 207818"/>
                <a:gd name="connsiteX1" fmla="*/ 207961 w 207818"/>
                <a:gd name="connsiteY1" fmla="*/ 458 h 207818"/>
                <a:gd name="connsiteX2" fmla="*/ 207961 w 207818"/>
                <a:gd name="connsiteY2" fmla="*/ 208276 h 207818"/>
                <a:gd name="connsiteX3" fmla="*/ 14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458"/>
                  </a:moveTo>
                  <a:lnTo>
                    <a:pt x="207961" y="458"/>
                  </a:lnTo>
                  <a:lnTo>
                    <a:pt x="207961" y="208276"/>
                  </a:lnTo>
                  <a:lnTo>
                    <a:pt x="14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Полилиния: фигура 124">
              <a:extLst>
                <a:ext uri="{FF2B5EF4-FFF2-40B4-BE49-F238E27FC236}">
                  <a16:creationId xmlns:a16="http://schemas.microsoft.com/office/drawing/2014/main" xmlns="" id="{A6570878-803A-4AAF-8F75-A8E6D0AFB22C}"/>
                </a:ext>
              </a:extLst>
            </p:cNvPr>
            <p:cNvSpPr/>
            <p:nvPr/>
          </p:nvSpPr>
          <p:spPr>
            <a:xfrm>
              <a:off x="4121727" y="2909454"/>
              <a:ext cx="207818" cy="207818"/>
            </a:xfrm>
            <a:custGeom>
              <a:avLst/>
              <a:gdLst>
                <a:gd name="connsiteX0" fmla="*/ 213 w 207818"/>
                <a:gd name="connsiteY0" fmla="*/ 458 h 207818"/>
                <a:gd name="connsiteX1" fmla="*/ 208031 w 207818"/>
                <a:gd name="connsiteY1" fmla="*/ 458 h 207818"/>
                <a:gd name="connsiteX2" fmla="*/ 208031 w 207818"/>
                <a:gd name="connsiteY2" fmla="*/ 208276 h 207818"/>
                <a:gd name="connsiteX3" fmla="*/ 21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458"/>
                  </a:moveTo>
                  <a:lnTo>
                    <a:pt x="208031" y="458"/>
                  </a:lnTo>
                  <a:lnTo>
                    <a:pt x="208031" y="208276"/>
                  </a:lnTo>
                  <a:lnTo>
                    <a:pt x="21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Полилиния: фигура 125">
              <a:extLst>
                <a:ext uri="{FF2B5EF4-FFF2-40B4-BE49-F238E27FC236}">
                  <a16:creationId xmlns:a16="http://schemas.microsoft.com/office/drawing/2014/main" xmlns="" id="{AFF41413-1C5E-48C5-82DA-8CFA0EBA235D}"/>
                </a:ext>
              </a:extLst>
            </p:cNvPr>
            <p:cNvSpPr/>
            <p:nvPr/>
          </p:nvSpPr>
          <p:spPr>
            <a:xfrm>
              <a:off x="4329545" y="2909454"/>
              <a:ext cx="207818" cy="207818"/>
            </a:xfrm>
            <a:custGeom>
              <a:avLst/>
              <a:gdLst>
                <a:gd name="connsiteX0" fmla="*/ 248 w 207818"/>
                <a:gd name="connsiteY0" fmla="*/ 458 h 207818"/>
                <a:gd name="connsiteX1" fmla="*/ 208066 w 207818"/>
                <a:gd name="connsiteY1" fmla="*/ 458 h 207818"/>
                <a:gd name="connsiteX2" fmla="*/ 208066 w 207818"/>
                <a:gd name="connsiteY2" fmla="*/ 208276 h 207818"/>
                <a:gd name="connsiteX3" fmla="*/ 24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458"/>
                  </a:moveTo>
                  <a:lnTo>
                    <a:pt x="208066" y="458"/>
                  </a:lnTo>
                  <a:lnTo>
                    <a:pt x="208066" y="208276"/>
                  </a:lnTo>
                  <a:lnTo>
                    <a:pt x="24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xmlns="" id="{9E76E3C3-9AF7-4541-8C41-61B3A4C6C71B}"/>
                </a:ext>
              </a:extLst>
            </p:cNvPr>
            <p:cNvSpPr/>
            <p:nvPr/>
          </p:nvSpPr>
          <p:spPr>
            <a:xfrm>
              <a:off x="4745181" y="2909454"/>
              <a:ext cx="207818" cy="207818"/>
            </a:xfrm>
            <a:custGeom>
              <a:avLst/>
              <a:gdLst>
                <a:gd name="connsiteX0" fmla="*/ 318 w 207818"/>
                <a:gd name="connsiteY0" fmla="*/ 458 h 207818"/>
                <a:gd name="connsiteX1" fmla="*/ 208136 w 207818"/>
                <a:gd name="connsiteY1" fmla="*/ 458 h 207818"/>
                <a:gd name="connsiteX2" fmla="*/ 208136 w 207818"/>
                <a:gd name="connsiteY2" fmla="*/ 208276 h 207818"/>
                <a:gd name="connsiteX3" fmla="*/ 31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458"/>
                  </a:moveTo>
                  <a:lnTo>
                    <a:pt x="208136" y="458"/>
                  </a:lnTo>
                  <a:lnTo>
                    <a:pt x="208136" y="208276"/>
                  </a:lnTo>
                  <a:lnTo>
                    <a:pt x="31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Полилиния: фигура 127">
              <a:extLst>
                <a:ext uri="{FF2B5EF4-FFF2-40B4-BE49-F238E27FC236}">
                  <a16:creationId xmlns:a16="http://schemas.microsoft.com/office/drawing/2014/main" xmlns="" id="{581481E7-D8C7-4418-8449-B939C40B3797}"/>
                </a:ext>
              </a:extLst>
            </p:cNvPr>
            <p:cNvSpPr/>
            <p:nvPr/>
          </p:nvSpPr>
          <p:spPr>
            <a:xfrm>
              <a:off x="4953000" y="2909454"/>
              <a:ext cx="207818" cy="207818"/>
            </a:xfrm>
            <a:custGeom>
              <a:avLst/>
              <a:gdLst>
                <a:gd name="connsiteX0" fmla="*/ 353 w 207818"/>
                <a:gd name="connsiteY0" fmla="*/ 458 h 207818"/>
                <a:gd name="connsiteX1" fmla="*/ 208171 w 207818"/>
                <a:gd name="connsiteY1" fmla="*/ 458 h 207818"/>
                <a:gd name="connsiteX2" fmla="*/ 208171 w 207818"/>
                <a:gd name="connsiteY2" fmla="*/ 208276 h 207818"/>
                <a:gd name="connsiteX3" fmla="*/ 35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458"/>
                  </a:moveTo>
                  <a:lnTo>
                    <a:pt x="208171" y="458"/>
                  </a:lnTo>
                  <a:lnTo>
                    <a:pt x="208171" y="208276"/>
                  </a:lnTo>
                  <a:lnTo>
                    <a:pt x="35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xmlns="" id="{417D4CED-BA61-4023-8C0F-EF91F37A5841}"/>
                </a:ext>
              </a:extLst>
            </p:cNvPr>
            <p:cNvSpPr/>
            <p:nvPr/>
          </p:nvSpPr>
          <p:spPr>
            <a:xfrm>
              <a:off x="5160818" y="2909454"/>
              <a:ext cx="207818" cy="207818"/>
            </a:xfrm>
            <a:custGeom>
              <a:avLst/>
              <a:gdLst>
                <a:gd name="connsiteX0" fmla="*/ 388 w 207818"/>
                <a:gd name="connsiteY0" fmla="*/ 458 h 207818"/>
                <a:gd name="connsiteX1" fmla="*/ 208206 w 207818"/>
                <a:gd name="connsiteY1" fmla="*/ 458 h 207818"/>
                <a:gd name="connsiteX2" fmla="*/ 208206 w 207818"/>
                <a:gd name="connsiteY2" fmla="*/ 208276 h 207818"/>
                <a:gd name="connsiteX3" fmla="*/ 38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458"/>
                  </a:moveTo>
                  <a:lnTo>
                    <a:pt x="208206" y="458"/>
                  </a:lnTo>
                  <a:lnTo>
                    <a:pt x="208206" y="208276"/>
                  </a:lnTo>
                  <a:lnTo>
                    <a:pt x="38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xmlns="" id="{24E2A44C-8D51-4763-8AD0-A4794271DA64}"/>
                </a:ext>
              </a:extLst>
            </p:cNvPr>
            <p:cNvSpPr/>
            <p:nvPr/>
          </p:nvSpPr>
          <p:spPr>
            <a:xfrm>
              <a:off x="5784272" y="2909454"/>
              <a:ext cx="207818" cy="207818"/>
            </a:xfrm>
            <a:custGeom>
              <a:avLst/>
              <a:gdLst>
                <a:gd name="connsiteX0" fmla="*/ 493 w 207818"/>
                <a:gd name="connsiteY0" fmla="*/ 458 h 207818"/>
                <a:gd name="connsiteX1" fmla="*/ 208311 w 207818"/>
                <a:gd name="connsiteY1" fmla="*/ 458 h 207818"/>
                <a:gd name="connsiteX2" fmla="*/ 208311 w 207818"/>
                <a:gd name="connsiteY2" fmla="*/ 208276 h 207818"/>
                <a:gd name="connsiteX3" fmla="*/ 49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458"/>
                  </a:moveTo>
                  <a:lnTo>
                    <a:pt x="208311" y="458"/>
                  </a:lnTo>
                  <a:lnTo>
                    <a:pt x="208311" y="208276"/>
                  </a:lnTo>
                  <a:lnTo>
                    <a:pt x="49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Полилиния: фигура 130">
              <a:extLst>
                <a:ext uri="{FF2B5EF4-FFF2-40B4-BE49-F238E27FC236}">
                  <a16:creationId xmlns:a16="http://schemas.microsoft.com/office/drawing/2014/main" xmlns="" id="{5CCC5E91-2F34-4EAC-98AC-A8C5EA9A4CA5}"/>
                </a:ext>
              </a:extLst>
            </p:cNvPr>
            <p:cNvSpPr/>
            <p:nvPr/>
          </p:nvSpPr>
          <p:spPr>
            <a:xfrm>
              <a:off x="6199909" y="2909454"/>
              <a:ext cx="207818" cy="207818"/>
            </a:xfrm>
            <a:custGeom>
              <a:avLst/>
              <a:gdLst>
                <a:gd name="connsiteX0" fmla="*/ 563 w 207818"/>
                <a:gd name="connsiteY0" fmla="*/ 458 h 207818"/>
                <a:gd name="connsiteX1" fmla="*/ 208381 w 207818"/>
                <a:gd name="connsiteY1" fmla="*/ 458 h 207818"/>
                <a:gd name="connsiteX2" fmla="*/ 208381 w 207818"/>
                <a:gd name="connsiteY2" fmla="*/ 208276 h 207818"/>
                <a:gd name="connsiteX3" fmla="*/ 56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458"/>
                  </a:moveTo>
                  <a:lnTo>
                    <a:pt x="208381" y="458"/>
                  </a:lnTo>
                  <a:lnTo>
                    <a:pt x="208381" y="208276"/>
                  </a:lnTo>
                  <a:lnTo>
                    <a:pt x="56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xmlns="" id="{96B5F9D3-A6B8-4FAC-8B79-29052717A2DC}"/>
                </a:ext>
              </a:extLst>
            </p:cNvPr>
            <p:cNvSpPr/>
            <p:nvPr/>
          </p:nvSpPr>
          <p:spPr>
            <a:xfrm>
              <a:off x="6407727" y="2909454"/>
              <a:ext cx="207818" cy="207818"/>
            </a:xfrm>
            <a:custGeom>
              <a:avLst/>
              <a:gdLst>
                <a:gd name="connsiteX0" fmla="*/ 598 w 207818"/>
                <a:gd name="connsiteY0" fmla="*/ 458 h 207818"/>
                <a:gd name="connsiteX1" fmla="*/ 208416 w 207818"/>
                <a:gd name="connsiteY1" fmla="*/ 458 h 207818"/>
                <a:gd name="connsiteX2" fmla="*/ 208416 w 207818"/>
                <a:gd name="connsiteY2" fmla="*/ 208276 h 207818"/>
                <a:gd name="connsiteX3" fmla="*/ 59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458"/>
                  </a:moveTo>
                  <a:lnTo>
                    <a:pt x="208416" y="458"/>
                  </a:lnTo>
                  <a:lnTo>
                    <a:pt x="208416" y="208276"/>
                  </a:lnTo>
                  <a:lnTo>
                    <a:pt x="59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xmlns="" id="{BF26DDCA-45CC-48FE-BF4F-87A0C1FB12DD}"/>
                </a:ext>
              </a:extLst>
            </p:cNvPr>
            <p:cNvSpPr/>
            <p:nvPr/>
          </p:nvSpPr>
          <p:spPr>
            <a:xfrm>
              <a:off x="7239000" y="2909454"/>
              <a:ext cx="207818" cy="207818"/>
            </a:xfrm>
            <a:custGeom>
              <a:avLst/>
              <a:gdLst>
                <a:gd name="connsiteX0" fmla="*/ 738 w 207818"/>
                <a:gd name="connsiteY0" fmla="*/ 458 h 207818"/>
                <a:gd name="connsiteX1" fmla="*/ 208556 w 207818"/>
                <a:gd name="connsiteY1" fmla="*/ 458 h 207818"/>
                <a:gd name="connsiteX2" fmla="*/ 208556 w 207818"/>
                <a:gd name="connsiteY2" fmla="*/ 208276 h 207818"/>
                <a:gd name="connsiteX3" fmla="*/ 73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458"/>
                  </a:moveTo>
                  <a:lnTo>
                    <a:pt x="208556" y="458"/>
                  </a:lnTo>
                  <a:lnTo>
                    <a:pt x="208556" y="208276"/>
                  </a:lnTo>
                  <a:lnTo>
                    <a:pt x="73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Полилиния: фигура 133">
              <a:extLst>
                <a:ext uri="{FF2B5EF4-FFF2-40B4-BE49-F238E27FC236}">
                  <a16:creationId xmlns:a16="http://schemas.microsoft.com/office/drawing/2014/main" xmlns="" id="{C110874D-CBAE-4F5A-8FDB-6BF0BAF864E5}"/>
                </a:ext>
              </a:extLst>
            </p:cNvPr>
            <p:cNvSpPr/>
            <p:nvPr/>
          </p:nvSpPr>
          <p:spPr>
            <a:xfrm>
              <a:off x="7654636" y="2909454"/>
              <a:ext cx="207818" cy="207818"/>
            </a:xfrm>
            <a:custGeom>
              <a:avLst/>
              <a:gdLst>
                <a:gd name="connsiteX0" fmla="*/ 808 w 207818"/>
                <a:gd name="connsiteY0" fmla="*/ 458 h 207818"/>
                <a:gd name="connsiteX1" fmla="*/ 208626 w 207818"/>
                <a:gd name="connsiteY1" fmla="*/ 458 h 207818"/>
                <a:gd name="connsiteX2" fmla="*/ 208626 w 207818"/>
                <a:gd name="connsiteY2" fmla="*/ 208276 h 207818"/>
                <a:gd name="connsiteX3" fmla="*/ 80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458"/>
                  </a:moveTo>
                  <a:lnTo>
                    <a:pt x="208626" y="458"/>
                  </a:lnTo>
                  <a:lnTo>
                    <a:pt x="208626" y="208276"/>
                  </a:lnTo>
                  <a:lnTo>
                    <a:pt x="80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xmlns="" id="{DAB82C71-1CD4-4185-B37F-37E9C4D1EDBC}"/>
                </a:ext>
              </a:extLst>
            </p:cNvPr>
            <p:cNvSpPr/>
            <p:nvPr/>
          </p:nvSpPr>
          <p:spPr>
            <a:xfrm>
              <a:off x="7862454" y="2909454"/>
              <a:ext cx="207818" cy="207818"/>
            </a:xfrm>
            <a:custGeom>
              <a:avLst/>
              <a:gdLst>
                <a:gd name="connsiteX0" fmla="*/ 843 w 207818"/>
                <a:gd name="connsiteY0" fmla="*/ 458 h 207818"/>
                <a:gd name="connsiteX1" fmla="*/ 208661 w 207818"/>
                <a:gd name="connsiteY1" fmla="*/ 458 h 207818"/>
                <a:gd name="connsiteX2" fmla="*/ 208661 w 207818"/>
                <a:gd name="connsiteY2" fmla="*/ 208276 h 207818"/>
                <a:gd name="connsiteX3" fmla="*/ 843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458"/>
                  </a:moveTo>
                  <a:lnTo>
                    <a:pt x="208661" y="458"/>
                  </a:lnTo>
                  <a:lnTo>
                    <a:pt x="208661" y="208276"/>
                  </a:lnTo>
                  <a:lnTo>
                    <a:pt x="843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xmlns="" id="{CA81136E-7AC7-4595-BBA9-CC12217016B6}"/>
                </a:ext>
              </a:extLst>
            </p:cNvPr>
            <p:cNvSpPr/>
            <p:nvPr/>
          </p:nvSpPr>
          <p:spPr>
            <a:xfrm>
              <a:off x="8901545" y="2909454"/>
              <a:ext cx="207818" cy="207818"/>
            </a:xfrm>
            <a:custGeom>
              <a:avLst/>
              <a:gdLst>
                <a:gd name="connsiteX0" fmla="*/ 1018 w 207818"/>
                <a:gd name="connsiteY0" fmla="*/ 458 h 207818"/>
                <a:gd name="connsiteX1" fmla="*/ 208836 w 207818"/>
                <a:gd name="connsiteY1" fmla="*/ 458 h 207818"/>
                <a:gd name="connsiteX2" fmla="*/ 208836 w 207818"/>
                <a:gd name="connsiteY2" fmla="*/ 208276 h 207818"/>
                <a:gd name="connsiteX3" fmla="*/ 1018 w 207818"/>
                <a:gd name="connsiteY3" fmla="*/ 20827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458"/>
                  </a:moveTo>
                  <a:lnTo>
                    <a:pt x="208836" y="458"/>
                  </a:lnTo>
                  <a:lnTo>
                    <a:pt x="208836" y="208276"/>
                  </a:lnTo>
                  <a:lnTo>
                    <a:pt x="1018" y="20827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xmlns="" id="{DBC7E095-3603-4291-813F-D8C6A5C9C93C}"/>
                </a:ext>
              </a:extLst>
            </p:cNvPr>
            <p:cNvSpPr/>
            <p:nvPr/>
          </p:nvSpPr>
          <p:spPr>
            <a:xfrm>
              <a:off x="3082636" y="3117272"/>
              <a:ext cx="207818" cy="207818"/>
            </a:xfrm>
            <a:custGeom>
              <a:avLst/>
              <a:gdLst>
                <a:gd name="connsiteX0" fmla="*/ 38 w 207818"/>
                <a:gd name="connsiteY0" fmla="*/ 493 h 207818"/>
                <a:gd name="connsiteX1" fmla="*/ 207856 w 207818"/>
                <a:gd name="connsiteY1" fmla="*/ 493 h 207818"/>
                <a:gd name="connsiteX2" fmla="*/ 207856 w 207818"/>
                <a:gd name="connsiteY2" fmla="*/ 208311 h 207818"/>
                <a:gd name="connsiteX3" fmla="*/ 3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493"/>
                  </a:moveTo>
                  <a:lnTo>
                    <a:pt x="207856" y="493"/>
                  </a:lnTo>
                  <a:lnTo>
                    <a:pt x="207856" y="208311"/>
                  </a:lnTo>
                  <a:lnTo>
                    <a:pt x="3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xmlns="" id="{AEA554B3-996D-4628-9B61-11C1E5FD0461}"/>
                </a:ext>
              </a:extLst>
            </p:cNvPr>
            <p:cNvSpPr/>
            <p:nvPr/>
          </p:nvSpPr>
          <p:spPr>
            <a:xfrm>
              <a:off x="3498272" y="3117272"/>
              <a:ext cx="207818" cy="207818"/>
            </a:xfrm>
            <a:custGeom>
              <a:avLst/>
              <a:gdLst>
                <a:gd name="connsiteX0" fmla="*/ 108 w 207818"/>
                <a:gd name="connsiteY0" fmla="*/ 493 h 207818"/>
                <a:gd name="connsiteX1" fmla="*/ 207926 w 207818"/>
                <a:gd name="connsiteY1" fmla="*/ 493 h 207818"/>
                <a:gd name="connsiteX2" fmla="*/ 207926 w 207818"/>
                <a:gd name="connsiteY2" fmla="*/ 208311 h 207818"/>
                <a:gd name="connsiteX3" fmla="*/ 10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493"/>
                  </a:moveTo>
                  <a:lnTo>
                    <a:pt x="207926" y="493"/>
                  </a:lnTo>
                  <a:lnTo>
                    <a:pt x="207926" y="208311"/>
                  </a:lnTo>
                  <a:lnTo>
                    <a:pt x="10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xmlns="" id="{6E71091D-B3C8-4385-84B8-A3273FBDB76F}"/>
                </a:ext>
              </a:extLst>
            </p:cNvPr>
            <p:cNvSpPr/>
            <p:nvPr/>
          </p:nvSpPr>
          <p:spPr>
            <a:xfrm>
              <a:off x="3706090" y="3117272"/>
              <a:ext cx="207818" cy="207818"/>
            </a:xfrm>
            <a:custGeom>
              <a:avLst/>
              <a:gdLst>
                <a:gd name="connsiteX0" fmla="*/ 143 w 207818"/>
                <a:gd name="connsiteY0" fmla="*/ 493 h 207818"/>
                <a:gd name="connsiteX1" fmla="*/ 207961 w 207818"/>
                <a:gd name="connsiteY1" fmla="*/ 493 h 207818"/>
                <a:gd name="connsiteX2" fmla="*/ 207961 w 207818"/>
                <a:gd name="connsiteY2" fmla="*/ 208311 h 207818"/>
                <a:gd name="connsiteX3" fmla="*/ 143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493"/>
                  </a:moveTo>
                  <a:lnTo>
                    <a:pt x="207961" y="493"/>
                  </a:lnTo>
                  <a:lnTo>
                    <a:pt x="207961" y="208311"/>
                  </a:lnTo>
                  <a:lnTo>
                    <a:pt x="143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Полилиния: фигура 139">
              <a:extLst>
                <a:ext uri="{FF2B5EF4-FFF2-40B4-BE49-F238E27FC236}">
                  <a16:creationId xmlns:a16="http://schemas.microsoft.com/office/drawing/2014/main" xmlns="" id="{1EAF6AE2-C7C9-4B60-BD6F-16147DBC2BD7}"/>
                </a:ext>
              </a:extLst>
            </p:cNvPr>
            <p:cNvSpPr/>
            <p:nvPr/>
          </p:nvSpPr>
          <p:spPr>
            <a:xfrm>
              <a:off x="3913909" y="3117272"/>
              <a:ext cx="207818" cy="207818"/>
            </a:xfrm>
            <a:custGeom>
              <a:avLst/>
              <a:gdLst>
                <a:gd name="connsiteX0" fmla="*/ 178 w 207818"/>
                <a:gd name="connsiteY0" fmla="*/ 493 h 207818"/>
                <a:gd name="connsiteX1" fmla="*/ 207996 w 207818"/>
                <a:gd name="connsiteY1" fmla="*/ 493 h 207818"/>
                <a:gd name="connsiteX2" fmla="*/ 207996 w 207818"/>
                <a:gd name="connsiteY2" fmla="*/ 208311 h 207818"/>
                <a:gd name="connsiteX3" fmla="*/ 17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78" y="493"/>
                  </a:moveTo>
                  <a:lnTo>
                    <a:pt x="207996" y="493"/>
                  </a:lnTo>
                  <a:lnTo>
                    <a:pt x="207996" y="208311"/>
                  </a:lnTo>
                  <a:lnTo>
                    <a:pt x="17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xmlns="" id="{D7DB0337-54EA-49DD-85A2-730B8DEE068D}"/>
                </a:ext>
              </a:extLst>
            </p:cNvPr>
            <p:cNvSpPr/>
            <p:nvPr/>
          </p:nvSpPr>
          <p:spPr>
            <a:xfrm>
              <a:off x="4537363" y="3117272"/>
              <a:ext cx="207818" cy="207818"/>
            </a:xfrm>
            <a:custGeom>
              <a:avLst/>
              <a:gdLst>
                <a:gd name="connsiteX0" fmla="*/ 283 w 207818"/>
                <a:gd name="connsiteY0" fmla="*/ 493 h 207818"/>
                <a:gd name="connsiteX1" fmla="*/ 208101 w 207818"/>
                <a:gd name="connsiteY1" fmla="*/ 493 h 207818"/>
                <a:gd name="connsiteX2" fmla="*/ 208101 w 207818"/>
                <a:gd name="connsiteY2" fmla="*/ 208311 h 207818"/>
                <a:gd name="connsiteX3" fmla="*/ 283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83" y="493"/>
                  </a:moveTo>
                  <a:lnTo>
                    <a:pt x="208101" y="493"/>
                  </a:lnTo>
                  <a:lnTo>
                    <a:pt x="208101" y="208311"/>
                  </a:lnTo>
                  <a:lnTo>
                    <a:pt x="283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xmlns="" id="{1CB671F7-CC15-4780-9178-D0519A7FD3E6}"/>
                </a:ext>
              </a:extLst>
            </p:cNvPr>
            <p:cNvSpPr/>
            <p:nvPr/>
          </p:nvSpPr>
          <p:spPr>
            <a:xfrm>
              <a:off x="4745181" y="3117272"/>
              <a:ext cx="207818" cy="207818"/>
            </a:xfrm>
            <a:custGeom>
              <a:avLst/>
              <a:gdLst>
                <a:gd name="connsiteX0" fmla="*/ 318 w 207818"/>
                <a:gd name="connsiteY0" fmla="*/ 493 h 207818"/>
                <a:gd name="connsiteX1" fmla="*/ 208136 w 207818"/>
                <a:gd name="connsiteY1" fmla="*/ 493 h 207818"/>
                <a:gd name="connsiteX2" fmla="*/ 208136 w 207818"/>
                <a:gd name="connsiteY2" fmla="*/ 208311 h 207818"/>
                <a:gd name="connsiteX3" fmla="*/ 31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493"/>
                  </a:moveTo>
                  <a:lnTo>
                    <a:pt x="208136" y="493"/>
                  </a:lnTo>
                  <a:lnTo>
                    <a:pt x="208136" y="208311"/>
                  </a:lnTo>
                  <a:lnTo>
                    <a:pt x="31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xmlns="" id="{1C820A66-1C5A-40DD-BB62-D44E8A805265}"/>
                </a:ext>
              </a:extLst>
            </p:cNvPr>
            <p:cNvSpPr/>
            <p:nvPr/>
          </p:nvSpPr>
          <p:spPr>
            <a:xfrm>
              <a:off x="5160818" y="3117272"/>
              <a:ext cx="207818" cy="207818"/>
            </a:xfrm>
            <a:custGeom>
              <a:avLst/>
              <a:gdLst>
                <a:gd name="connsiteX0" fmla="*/ 388 w 207818"/>
                <a:gd name="connsiteY0" fmla="*/ 493 h 207818"/>
                <a:gd name="connsiteX1" fmla="*/ 208206 w 207818"/>
                <a:gd name="connsiteY1" fmla="*/ 493 h 207818"/>
                <a:gd name="connsiteX2" fmla="*/ 208206 w 207818"/>
                <a:gd name="connsiteY2" fmla="*/ 208311 h 207818"/>
                <a:gd name="connsiteX3" fmla="*/ 38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493"/>
                  </a:moveTo>
                  <a:lnTo>
                    <a:pt x="208206" y="493"/>
                  </a:lnTo>
                  <a:lnTo>
                    <a:pt x="208206" y="208311"/>
                  </a:lnTo>
                  <a:lnTo>
                    <a:pt x="38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Полилиния: фигура 143">
              <a:extLst>
                <a:ext uri="{FF2B5EF4-FFF2-40B4-BE49-F238E27FC236}">
                  <a16:creationId xmlns:a16="http://schemas.microsoft.com/office/drawing/2014/main" xmlns="" id="{930FB7EE-E6EA-4742-893C-967E23E47210}"/>
                </a:ext>
              </a:extLst>
            </p:cNvPr>
            <p:cNvSpPr/>
            <p:nvPr/>
          </p:nvSpPr>
          <p:spPr>
            <a:xfrm>
              <a:off x="5576454" y="3117272"/>
              <a:ext cx="207818" cy="207818"/>
            </a:xfrm>
            <a:custGeom>
              <a:avLst/>
              <a:gdLst>
                <a:gd name="connsiteX0" fmla="*/ 458 w 207818"/>
                <a:gd name="connsiteY0" fmla="*/ 493 h 207818"/>
                <a:gd name="connsiteX1" fmla="*/ 208276 w 207818"/>
                <a:gd name="connsiteY1" fmla="*/ 493 h 207818"/>
                <a:gd name="connsiteX2" fmla="*/ 208276 w 207818"/>
                <a:gd name="connsiteY2" fmla="*/ 208311 h 207818"/>
                <a:gd name="connsiteX3" fmla="*/ 45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493"/>
                  </a:moveTo>
                  <a:lnTo>
                    <a:pt x="208276" y="493"/>
                  </a:lnTo>
                  <a:lnTo>
                    <a:pt x="208276" y="208311"/>
                  </a:lnTo>
                  <a:lnTo>
                    <a:pt x="45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Полилиния: фигура 144">
              <a:extLst>
                <a:ext uri="{FF2B5EF4-FFF2-40B4-BE49-F238E27FC236}">
                  <a16:creationId xmlns:a16="http://schemas.microsoft.com/office/drawing/2014/main" xmlns="" id="{E784EC59-0C17-417B-91E2-1C754C9C6502}"/>
                </a:ext>
              </a:extLst>
            </p:cNvPr>
            <p:cNvSpPr/>
            <p:nvPr/>
          </p:nvSpPr>
          <p:spPr>
            <a:xfrm>
              <a:off x="6407727" y="3117272"/>
              <a:ext cx="207818" cy="207818"/>
            </a:xfrm>
            <a:custGeom>
              <a:avLst/>
              <a:gdLst>
                <a:gd name="connsiteX0" fmla="*/ 598 w 207818"/>
                <a:gd name="connsiteY0" fmla="*/ 493 h 207818"/>
                <a:gd name="connsiteX1" fmla="*/ 208416 w 207818"/>
                <a:gd name="connsiteY1" fmla="*/ 493 h 207818"/>
                <a:gd name="connsiteX2" fmla="*/ 208416 w 207818"/>
                <a:gd name="connsiteY2" fmla="*/ 208311 h 207818"/>
                <a:gd name="connsiteX3" fmla="*/ 59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493"/>
                  </a:moveTo>
                  <a:lnTo>
                    <a:pt x="208416" y="493"/>
                  </a:lnTo>
                  <a:lnTo>
                    <a:pt x="208416" y="208311"/>
                  </a:lnTo>
                  <a:lnTo>
                    <a:pt x="59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Полилиния: фигура 145">
              <a:extLst>
                <a:ext uri="{FF2B5EF4-FFF2-40B4-BE49-F238E27FC236}">
                  <a16:creationId xmlns:a16="http://schemas.microsoft.com/office/drawing/2014/main" xmlns="" id="{D88BC879-9B4E-4B25-A28A-09991008D907}"/>
                </a:ext>
              </a:extLst>
            </p:cNvPr>
            <p:cNvSpPr/>
            <p:nvPr/>
          </p:nvSpPr>
          <p:spPr>
            <a:xfrm>
              <a:off x="7031181" y="3117272"/>
              <a:ext cx="207818" cy="207818"/>
            </a:xfrm>
            <a:custGeom>
              <a:avLst/>
              <a:gdLst>
                <a:gd name="connsiteX0" fmla="*/ 703 w 207818"/>
                <a:gd name="connsiteY0" fmla="*/ 493 h 207818"/>
                <a:gd name="connsiteX1" fmla="*/ 208521 w 207818"/>
                <a:gd name="connsiteY1" fmla="*/ 493 h 207818"/>
                <a:gd name="connsiteX2" fmla="*/ 208521 w 207818"/>
                <a:gd name="connsiteY2" fmla="*/ 208311 h 207818"/>
                <a:gd name="connsiteX3" fmla="*/ 703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493"/>
                  </a:moveTo>
                  <a:lnTo>
                    <a:pt x="208521" y="493"/>
                  </a:lnTo>
                  <a:lnTo>
                    <a:pt x="208521" y="208311"/>
                  </a:lnTo>
                  <a:lnTo>
                    <a:pt x="703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Полилиния: фигура 146">
              <a:extLst>
                <a:ext uri="{FF2B5EF4-FFF2-40B4-BE49-F238E27FC236}">
                  <a16:creationId xmlns:a16="http://schemas.microsoft.com/office/drawing/2014/main" xmlns="" id="{E5FB25D6-099F-4E75-8FB8-75829EE8C508}"/>
                </a:ext>
              </a:extLst>
            </p:cNvPr>
            <p:cNvSpPr/>
            <p:nvPr/>
          </p:nvSpPr>
          <p:spPr>
            <a:xfrm>
              <a:off x="7239000" y="3117272"/>
              <a:ext cx="207818" cy="207818"/>
            </a:xfrm>
            <a:custGeom>
              <a:avLst/>
              <a:gdLst>
                <a:gd name="connsiteX0" fmla="*/ 738 w 207818"/>
                <a:gd name="connsiteY0" fmla="*/ 493 h 207818"/>
                <a:gd name="connsiteX1" fmla="*/ 208556 w 207818"/>
                <a:gd name="connsiteY1" fmla="*/ 493 h 207818"/>
                <a:gd name="connsiteX2" fmla="*/ 208556 w 207818"/>
                <a:gd name="connsiteY2" fmla="*/ 208311 h 207818"/>
                <a:gd name="connsiteX3" fmla="*/ 73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493"/>
                  </a:moveTo>
                  <a:lnTo>
                    <a:pt x="208556" y="493"/>
                  </a:lnTo>
                  <a:lnTo>
                    <a:pt x="208556" y="208311"/>
                  </a:lnTo>
                  <a:lnTo>
                    <a:pt x="73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Полилиния: фигура 147">
              <a:extLst>
                <a:ext uri="{FF2B5EF4-FFF2-40B4-BE49-F238E27FC236}">
                  <a16:creationId xmlns:a16="http://schemas.microsoft.com/office/drawing/2014/main" xmlns="" id="{9A704279-9718-47C7-BA0A-22DC408567BA}"/>
                </a:ext>
              </a:extLst>
            </p:cNvPr>
            <p:cNvSpPr/>
            <p:nvPr/>
          </p:nvSpPr>
          <p:spPr>
            <a:xfrm>
              <a:off x="7654636" y="3117272"/>
              <a:ext cx="207818" cy="207818"/>
            </a:xfrm>
            <a:custGeom>
              <a:avLst/>
              <a:gdLst>
                <a:gd name="connsiteX0" fmla="*/ 808 w 207818"/>
                <a:gd name="connsiteY0" fmla="*/ 493 h 207818"/>
                <a:gd name="connsiteX1" fmla="*/ 208626 w 207818"/>
                <a:gd name="connsiteY1" fmla="*/ 493 h 207818"/>
                <a:gd name="connsiteX2" fmla="*/ 208626 w 207818"/>
                <a:gd name="connsiteY2" fmla="*/ 208311 h 207818"/>
                <a:gd name="connsiteX3" fmla="*/ 80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493"/>
                  </a:moveTo>
                  <a:lnTo>
                    <a:pt x="208626" y="493"/>
                  </a:lnTo>
                  <a:lnTo>
                    <a:pt x="208626" y="208311"/>
                  </a:lnTo>
                  <a:lnTo>
                    <a:pt x="80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Полилиния: фигура 148">
              <a:extLst>
                <a:ext uri="{FF2B5EF4-FFF2-40B4-BE49-F238E27FC236}">
                  <a16:creationId xmlns:a16="http://schemas.microsoft.com/office/drawing/2014/main" xmlns="" id="{F5138A47-4543-40E5-A268-58217E7F87DD}"/>
                </a:ext>
              </a:extLst>
            </p:cNvPr>
            <p:cNvSpPr/>
            <p:nvPr/>
          </p:nvSpPr>
          <p:spPr>
            <a:xfrm>
              <a:off x="7862454" y="3117272"/>
              <a:ext cx="207818" cy="207818"/>
            </a:xfrm>
            <a:custGeom>
              <a:avLst/>
              <a:gdLst>
                <a:gd name="connsiteX0" fmla="*/ 843 w 207818"/>
                <a:gd name="connsiteY0" fmla="*/ 493 h 207818"/>
                <a:gd name="connsiteX1" fmla="*/ 208661 w 207818"/>
                <a:gd name="connsiteY1" fmla="*/ 493 h 207818"/>
                <a:gd name="connsiteX2" fmla="*/ 208661 w 207818"/>
                <a:gd name="connsiteY2" fmla="*/ 208311 h 207818"/>
                <a:gd name="connsiteX3" fmla="*/ 843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493"/>
                  </a:moveTo>
                  <a:lnTo>
                    <a:pt x="208661" y="493"/>
                  </a:lnTo>
                  <a:lnTo>
                    <a:pt x="208661" y="208311"/>
                  </a:lnTo>
                  <a:lnTo>
                    <a:pt x="843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xmlns="" id="{7CD6149B-3D57-4F47-819A-9194B049EA8C}"/>
                </a:ext>
              </a:extLst>
            </p:cNvPr>
            <p:cNvSpPr/>
            <p:nvPr/>
          </p:nvSpPr>
          <p:spPr>
            <a:xfrm>
              <a:off x="8070272" y="3117272"/>
              <a:ext cx="207818" cy="207818"/>
            </a:xfrm>
            <a:custGeom>
              <a:avLst/>
              <a:gdLst>
                <a:gd name="connsiteX0" fmla="*/ 878 w 207818"/>
                <a:gd name="connsiteY0" fmla="*/ 493 h 207818"/>
                <a:gd name="connsiteX1" fmla="*/ 208696 w 207818"/>
                <a:gd name="connsiteY1" fmla="*/ 493 h 207818"/>
                <a:gd name="connsiteX2" fmla="*/ 208696 w 207818"/>
                <a:gd name="connsiteY2" fmla="*/ 208311 h 207818"/>
                <a:gd name="connsiteX3" fmla="*/ 87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493"/>
                  </a:moveTo>
                  <a:lnTo>
                    <a:pt x="208696" y="493"/>
                  </a:lnTo>
                  <a:lnTo>
                    <a:pt x="208696" y="208311"/>
                  </a:lnTo>
                  <a:lnTo>
                    <a:pt x="87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Полилиния: фигура 150">
              <a:extLst>
                <a:ext uri="{FF2B5EF4-FFF2-40B4-BE49-F238E27FC236}">
                  <a16:creationId xmlns:a16="http://schemas.microsoft.com/office/drawing/2014/main" xmlns="" id="{62F8D5EA-6986-436C-B148-238895B342C6}"/>
                </a:ext>
              </a:extLst>
            </p:cNvPr>
            <p:cNvSpPr/>
            <p:nvPr/>
          </p:nvSpPr>
          <p:spPr>
            <a:xfrm>
              <a:off x="8693727" y="3117272"/>
              <a:ext cx="207818" cy="207818"/>
            </a:xfrm>
            <a:custGeom>
              <a:avLst/>
              <a:gdLst>
                <a:gd name="connsiteX0" fmla="*/ 983 w 207818"/>
                <a:gd name="connsiteY0" fmla="*/ 493 h 207818"/>
                <a:gd name="connsiteX1" fmla="*/ 208801 w 207818"/>
                <a:gd name="connsiteY1" fmla="*/ 493 h 207818"/>
                <a:gd name="connsiteX2" fmla="*/ 208801 w 207818"/>
                <a:gd name="connsiteY2" fmla="*/ 208311 h 207818"/>
                <a:gd name="connsiteX3" fmla="*/ 983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493"/>
                  </a:moveTo>
                  <a:lnTo>
                    <a:pt x="208801" y="493"/>
                  </a:lnTo>
                  <a:lnTo>
                    <a:pt x="208801" y="208311"/>
                  </a:lnTo>
                  <a:lnTo>
                    <a:pt x="983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Полилиния: фигура 151">
              <a:extLst>
                <a:ext uri="{FF2B5EF4-FFF2-40B4-BE49-F238E27FC236}">
                  <a16:creationId xmlns:a16="http://schemas.microsoft.com/office/drawing/2014/main" xmlns="" id="{67016BB7-BFF1-4CF6-B227-FF71F97A9420}"/>
                </a:ext>
              </a:extLst>
            </p:cNvPr>
            <p:cNvSpPr/>
            <p:nvPr/>
          </p:nvSpPr>
          <p:spPr>
            <a:xfrm>
              <a:off x="8901545" y="3117272"/>
              <a:ext cx="207818" cy="207818"/>
            </a:xfrm>
            <a:custGeom>
              <a:avLst/>
              <a:gdLst>
                <a:gd name="connsiteX0" fmla="*/ 1018 w 207818"/>
                <a:gd name="connsiteY0" fmla="*/ 493 h 207818"/>
                <a:gd name="connsiteX1" fmla="*/ 208836 w 207818"/>
                <a:gd name="connsiteY1" fmla="*/ 493 h 207818"/>
                <a:gd name="connsiteX2" fmla="*/ 208836 w 207818"/>
                <a:gd name="connsiteY2" fmla="*/ 208311 h 207818"/>
                <a:gd name="connsiteX3" fmla="*/ 1018 w 207818"/>
                <a:gd name="connsiteY3" fmla="*/ 20831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493"/>
                  </a:moveTo>
                  <a:lnTo>
                    <a:pt x="208836" y="493"/>
                  </a:lnTo>
                  <a:lnTo>
                    <a:pt x="208836" y="208311"/>
                  </a:lnTo>
                  <a:lnTo>
                    <a:pt x="1018" y="20831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Полилиния: фигура 152">
              <a:extLst>
                <a:ext uri="{FF2B5EF4-FFF2-40B4-BE49-F238E27FC236}">
                  <a16:creationId xmlns:a16="http://schemas.microsoft.com/office/drawing/2014/main" xmlns="" id="{F7D3CC39-9B9E-4FD4-9269-CFD7811D0920}"/>
                </a:ext>
              </a:extLst>
            </p:cNvPr>
            <p:cNvSpPr/>
            <p:nvPr/>
          </p:nvSpPr>
          <p:spPr>
            <a:xfrm>
              <a:off x="3082636" y="3325090"/>
              <a:ext cx="207818" cy="207818"/>
            </a:xfrm>
            <a:custGeom>
              <a:avLst/>
              <a:gdLst>
                <a:gd name="connsiteX0" fmla="*/ 38 w 207818"/>
                <a:gd name="connsiteY0" fmla="*/ 528 h 207818"/>
                <a:gd name="connsiteX1" fmla="*/ 207856 w 207818"/>
                <a:gd name="connsiteY1" fmla="*/ 528 h 207818"/>
                <a:gd name="connsiteX2" fmla="*/ 207856 w 207818"/>
                <a:gd name="connsiteY2" fmla="*/ 208346 h 207818"/>
                <a:gd name="connsiteX3" fmla="*/ 3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528"/>
                  </a:moveTo>
                  <a:lnTo>
                    <a:pt x="207856" y="528"/>
                  </a:lnTo>
                  <a:lnTo>
                    <a:pt x="207856" y="208346"/>
                  </a:lnTo>
                  <a:lnTo>
                    <a:pt x="3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Полилиния: фигура 153">
              <a:extLst>
                <a:ext uri="{FF2B5EF4-FFF2-40B4-BE49-F238E27FC236}">
                  <a16:creationId xmlns:a16="http://schemas.microsoft.com/office/drawing/2014/main" xmlns="" id="{BC3E1880-77B5-4284-B3ED-7DCE6C347802}"/>
                </a:ext>
              </a:extLst>
            </p:cNvPr>
            <p:cNvSpPr/>
            <p:nvPr/>
          </p:nvSpPr>
          <p:spPr>
            <a:xfrm>
              <a:off x="4329545" y="3325090"/>
              <a:ext cx="207818" cy="207818"/>
            </a:xfrm>
            <a:custGeom>
              <a:avLst/>
              <a:gdLst>
                <a:gd name="connsiteX0" fmla="*/ 248 w 207818"/>
                <a:gd name="connsiteY0" fmla="*/ 528 h 207818"/>
                <a:gd name="connsiteX1" fmla="*/ 208066 w 207818"/>
                <a:gd name="connsiteY1" fmla="*/ 528 h 207818"/>
                <a:gd name="connsiteX2" fmla="*/ 208066 w 207818"/>
                <a:gd name="connsiteY2" fmla="*/ 208346 h 207818"/>
                <a:gd name="connsiteX3" fmla="*/ 24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528"/>
                  </a:moveTo>
                  <a:lnTo>
                    <a:pt x="208066" y="528"/>
                  </a:lnTo>
                  <a:lnTo>
                    <a:pt x="208066" y="208346"/>
                  </a:lnTo>
                  <a:lnTo>
                    <a:pt x="24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Полилиния: фигура 154">
              <a:extLst>
                <a:ext uri="{FF2B5EF4-FFF2-40B4-BE49-F238E27FC236}">
                  <a16:creationId xmlns:a16="http://schemas.microsoft.com/office/drawing/2014/main" xmlns="" id="{2C50321D-2F57-4D50-8FBE-CC1C063AD2F8}"/>
                </a:ext>
              </a:extLst>
            </p:cNvPr>
            <p:cNvSpPr/>
            <p:nvPr/>
          </p:nvSpPr>
          <p:spPr>
            <a:xfrm>
              <a:off x="5160818" y="3325090"/>
              <a:ext cx="207818" cy="207818"/>
            </a:xfrm>
            <a:custGeom>
              <a:avLst/>
              <a:gdLst>
                <a:gd name="connsiteX0" fmla="*/ 388 w 207818"/>
                <a:gd name="connsiteY0" fmla="*/ 528 h 207818"/>
                <a:gd name="connsiteX1" fmla="*/ 208206 w 207818"/>
                <a:gd name="connsiteY1" fmla="*/ 528 h 207818"/>
                <a:gd name="connsiteX2" fmla="*/ 208206 w 207818"/>
                <a:gd name="connsiteY2" fmla="*/ 208346 h 207818"/>
                <a:gd name="connsiteX3" fmla="*/ 38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528"/>
                  </a:moveTo>
                  <a:lnTo>
                    <a:pt x="208206" y="528"/>
                  </a:lnTo>
                  <a:lnTo>
                    <a:pt x="208206" y="208346"/>
                  </a:lnTo>
                  <a:lnTo>
                    <a:pt x="38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Полилиния: фигура 155">
              <a:extLst>
                <a:ext uri="{FF2B5EF4-FFF2-40B4-BE49-F238E27FC236}">
                  <a16:creationId xmlns:a16="http://schemas.microsoft.com/office/drawing/2014/main" xmlns="" id="{DF1C087C-59C4-4D6D-BAC1-47DC2198AA9E}"/>
                </a:ext>
              </a:extLst>
            </p:cNvPr>
            <p:cNvSpPr/>
            <p:nvPr/>
          </p:nvSpPr>
          <p:spPr>
            <a:xfrm>
              <a:off x="5576454" y="3325090"/>
              <a:ext cx="207818" cy="207818"/>
            </a:xfrm>
            <a:custGeom>
              <a:avLst/>
              <a:gdLst>
                <a:gd name="connsiteX0" fmla="*/ 458 w 207818"/>
                <a:gd name="connsiteY0" fmla="*/ 528 h 207818"/>
                <a:gd name="connsiteX1" fmla="*/ 208276 w 207818"/>
                <a:gd name="connsiteY1" fmla="*/ 528 h 207818"/>
                <a:gd name="connsiteX2" fmla="*/ 208276 w 207818"/>
                <a:gd name="connsiteY2" fmla="*/ 208346 h 207818"/>
                <a:gd name="connsiteX3" fmla="*/ 45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528"/>
                  </a:moveTo>
                  <a:lnTo>
                    <a:pt x="208276" y="528"/>
                  </a:lnTo>
                  <a:lnTo>
                    <a:pt x="208276" y="208346"/>
                  </a:lnTo>
                  <a:lnTo>
                    <a:pt x="45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Полилиния: фигура 156">
              <a:extLst>
                <a:ext uri="{FF2B5EF4-FFF2-40B4-BE49-F238E27FC236}">
                  <a16:creationId xmlns:a16="http://schemas.microsoft.com/office/drawing/2014/main" xmlns="" id="{563F56A5-9E04-43D3-A04C-D6D4D53EA868}"/>
                </a:ext>
              </a:extLst>
            </p:cNvPr>
            <p:cNvSpPr/>
            <p:nvPr/>
          </p:nvSpPr>
          <p:spPr>
            <a:xfrm>
              <a:off x="6615545" y="3325090"/>
              <a:ext cx="207818" cy="207818"/>
            </a:xfrm>
            <a:custGeom>
              <a:avLst/>
              <a:gdLst>
                <a:gd name="connsiteX0" fmla="*/ 633 w 207818"/>
                <a:gd name="connsiteY0" fmla="*/ 528 h 207818"/>
                <a:gd name="connsiteX1" fmla="*/ 208451 w 207818"/>
                <a:gd name="connsiteY1" fmla="*/ 528 h 207818"/>
                <a:gd name="connsiteX2" fmla="*/ 208451 w 207818"/>
                <a:gd name="connsiteY2" fmla="*/ 208346 h 207818"/>
                <a:gd name="connsiteX3" fmla="*/ 633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528"/>
                  </a:moveTo>
                  <a:lnTo>
                    <a:pt x="208451" y="528"/>
                  </a:lnTo>
                  <a:lnTo>
                    <a:pt x="208451" y="208346"/>
                  </a:lnTo>
                  <a:lnTo>
                    <a:pt x="633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Полилиния: фигура 157">
              <a:extLst>
                <a:ext uri="{FF2B5EF4-FFF2-40B4-BE49-F238E27FC236}">
                  <a16:creationId xmlns:a16="http://schemas.microsoft.com/office/drawing/2014/main" xmlns="" id="{EA2EF1C8-DE07-43CD-AADC-AB18AB189502}"/>
                </a:ext>
              </a:extLst>
            </p:cNvPr>
            <p:cNvSpPr/>
            <p:nvPr/>
          </p:nvSpPr>
          <p:spPr>
            <a:xfrm>
              <a:off x="6823363" y="3325090"/>
              <a:ext cx="207818" cy="207818"/>
            </a:xfrm>
            <a:custGeom>
              <a:avLst/>
              <a:gdLst>
                <a:gd name="connsiteX0" fmla="*/ 668 w 207818"/>
                <a:gd name="connsiteY0" fmla="*/ 528 h 207818"/>
                <a:gd name="connsiteX1" fmla="*/ 208486 w 207818"/>
                <a:gd name="connsiteY1" fmla="*/ 528 h 207818"/>
                <a:gd name="connsiteX2" fmla="*/ 208486 w 207818"/>
                <a:gd name="connsiteY2" fmla="*/ 208346 h 207818"/>
                <a:gd name="connsiteX3" fmla="*/ 66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528"/>
                  </a:moveTo>
                  <a:lnTo>
                    <a:pt x="208486" y="528"/>
                  </a:lnTo>
                  <a:lnTo>
                    <a:pt x="208486" y="208346"/>
                  </a:lnTo>
                  <a:lnTo>
                    <a:pt x="66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Полилиния: фигура 158">
              <a:extLst>
                <a:ext uri="{FF2B5EF4-FFF2-40B4-BE49-F238E27FC236}">
                  <a16:creationId xmlns:a16="http://schemas.microsoft.com/office/drawing/2014/main" xmlns="" id="{8E7A5547-9854-4615-9B09-9F52369D752F}"/>
                </a:ext>
              </a:extLst>
            </p:cNvPr>
            <p:cNvSpPr/>
            <p:nvPr/>
          </p:nvSpPr>
          <p:spPr>
            <a:xfrm>
              <a:off x="7239000" y="3325090"/>
              <a:ext cx="207818" cy="207818"/>
            </a:xfrm>
            <a:custGeom>
              <a:avLst/>
              <a:gdLst>
                <a:gd name="connsiteX0" fmla="*/ 738 w 207818"/>
                <a:gd name="connsiteY0" fmla="*/ 528 h 207818"/>
                <a:gd name="connsiteX1" fmla="*/ 208556 w 207818"/>
                <a:gd name="connsiteY1" fmla="*/ 528 h 207818"/>
                <a:gd name="connsiteX2" fmla="*/ 208556 w 207818"/>
                <a:gd name="connsiteY2" fmla="*/ 208346 h 207818"/>
                <a:gd name="connsiteX3" fmla="*/ 73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528"/>
                  </a:moveTo>
                  <a:lnTo>
                    <a:pt x="208556" y="528"/>
                  </a:lnTo>
                  <a:lnTo>
                    <a:pt x="208556" y="208346"/>
                  </a:lnTo>
                  <a:lnTo>
                    <a:pt x="73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Полилиния: фигура 159">
              <a:extLst>
                <a:ext uri="{FF2B5EF4-FFF2-40B4-BE49-F238E27FC236}">
                  <a16:creationId xmlns:a16="http://schemas.microsoft.com/office/drawing/2014/main" xmlns="" id="{2749F620-26FA-4CBF-9A38-ACC57ECF1EDB}"/>
                </a:ext>
              </a:extLst>
            </p:cNvPr>
            <p:cNvSpPr/>
            <p:nvPr/>
          </p:nvSpPr>
          <p:spPr>
            <a:xfrm>
              <a:off x="7654636" y="3325090"/>
              <a:ext cx="207818" cy="207818"/>
            </a:xfrm>
            <a:custGeom>
              <a:avLst/>
              <a:gdLst>
                <a:gd name="connsiteX0" fmla="*/ 808 w 207818"/>
                <a:gd name="connsiteY0" fmla="*/ 528 h 207818"/>
                <a:gd name="connsiteX1" fmla="*/ 208626 w 207818"/>
                <a:gd name="connsiteY1" fmla="*/ 528 h 207818"/>
                <a:gd name="connsiteX2" fmla="*/ 208626 w 207818"/>
                <a:gd name="connsiteY2" fmla="*/ 208346 h 207818"/>
                <a:gd name="connsiteX3" fmla="*/ 80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528"/>
                  </a:moveTo>
                  <a:lnTo>
                    <a:pt x="208626" y="528"/>
                  </a:lnTo>
                  <a:lnTo>
                    <a:pt x="208626" y="208346"/>
                  </a:lnTo>
                  <a:lnTo>
                    <a:pt x="80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Полилиния: фигура 160">
              <a:extLst>
                <a:ext uri="{FF2B5EF4-FFF2-40B4-BE49-F238E27FC236}">
                  <a16:creationId xmlns:a16="http://schemas.microsoft.com/office/drawing/2014/main" xmlns="" id="{406FA47D-E33F-4D51-89B2-69E33D18C5F6}"/>
                </a:ext>
              </a:extLst>
            </p:cNvPr>
            <p:cNvSpPr/>
            <p:nvPr/>
          </p:nvSpPr>
          <p:spPr>
            <a:xfrm>
              <a:off x="8278090" y="3325090"/>
              <a:ext cx="207818" cy="207818"/>
            </a:xfrm>
            <a:custGeom>
              <a:avLst/>
              <a:gdLst>
                <a:gd name="connsiteX0" fmla="*/ 913 w 207818"/>
                <a:gd name="connsiteY0" fmla="*/ 528 h 207818"/>
                <a:gd name="connsiteX1" fmla="*/ 208731 w 207818"/>
                <a:gd name="connsiteY1" fmla="*/ 528 h 207818"/>
                <a:gd name="connsiteX2" fmla="*/ 208731 w 207818"/>
                <a:gd name="connsiteY2" fmla="*/ 208346 h 207818"/>
                <a:gd name="connsiteX3" fmla="*/ 913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528"/>
                  </a:moveTo>
                  <a:lnTo>
                    <a:pt x="208731" y="528"/>
                  </a:lnTo>
                  <a:lnTo>
                    <a:pt x="208731" y="208346"/>
                  </a:lnTo>
                  <a:lnTo>
                    <a:pt x="913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Полилиния: фигура 161">
              <a:extLst>
                <a:ext uri="{FF2B5EF4-FFF2-40B4-BE49-F238E27FC236}">
                  <a16:creationId xmlns:a16="http://schemas.microsoft.com/office/drawing/2014/main" xmlns="" id="{2D1292A9-7369-47F6-AEFC-7B443B7C2C24}"/>
                </a:ext>
              </a:extLst>
            </p:cNvPr>
            <p:cNvSpPr/>
            <p:nvPr/>
          </p:nvSpPr>
          <p:spPr>
            <a:xfrm>
              <a:off x="8485909" y="3325090"/>
              <a:ext cx="207818" cy="207818"/>
            </a:xfrm>
            <a:custGeom>
              <a:avLst/>
              <a:gdLst>
                <a:gd name="connsiteX0" fmla="*/ 948 w 207818"/>
                <a:gd name="connsiteY0" fmla="*/ 528 h 207818"/>
                <a:gd name="connsiteX1" fmla="*/ 208766 w 207818"/>
                <a:gd name="connsiteY1" fmla="*/ 528 h 207818"/>
                <a:gd name="connsiteX2" fmla="*/ 208766 w 207818"/>
                <a:gd name="connsiteY2" fmla="*/ 208346 h 207818"/>
                <a:gd name="connsiteX3" fmla="*/ 948 w 207818"/>
                <a:gd name="connsiteY3" fmla="*/ 20834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528"/>
                  </a:moveTo>
                  <a:lnTo>
                    <a:pt x="208766" y="528"/>
                  </a:lnTo>
                  <a:lnTo>
                    <a:pt x="208766" y="208346"/>
                  </a:lnTo>
                  <a:lnTo>
                    <a:pt x="948" y="20834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Полилиния: фигура 162">
              <a:extLst>
                <a:ext uri="{FF2B5EF4-FFF2-40B4-BE49-F238E27FC236}">
                  <a16:creationId xmlns:a16="http://schemas.microsoft.com/office/drawing/2014/main" xmlns="" id="{C2B61006-6413-4765-88BD-2E6ED3FF1CCB}"/>
                </a:ext>
              </a:extLst>
            </p:cNvPr>
            <p:cNvSpPr/>
            <p:nvPr/>
          </p:nvSpPr>
          <p:spPr>
            <a:xfrm>
              <a:off x="3082636" y="3532909"/>
              <a:ext cx="207818" cy="207818"/>
            </a:xfrm>
            <a:custGeom>
              <a:avLst/>
              <a:gdLst>
                <a:gd name="connsiteX0" fmla="*/ 38 w 207818"/>
                <a:gd name="connsiteY0" fmla="*/ 563 h 207818"/>
                <a:gd name="connsiteX1" fmla="*/ 207856 w 207818"/>
                <a:gd name="connsiteY1" fmla="*/ 563 h 207818"/>
                <a:gd name="connsiteX2" fmla="*/ 207856 w 207818"/>
                <a:gd name="connsiteY2" fmla="*/ 208381 h 207818"/>
                <a:gd name="connsiteX3" fmla="*/ 3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563"/>
                  </a:moveTo>
                  <a:lnTo>
                    <a:pt x="207856" y="563"/>
                  </a:lnTo>
                  <a:lnTo>
                    <a:pt x="207856" y="208381"/>
                  </a:lnTo>
                  <a:lnTo>
                    <a:pt x="3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Полилиния: фигура 163">
              <a:extLst>
                <a:ext uri="{FF2B5EF4-FFF2-40B4-BE49-F238E27FC236}">
                  <a16:creationId xmlns:a16="http://schemas.microsoft.com/office/drawing/2014/main" xmlns="" id="{0DAD4B46-9B47-4141-9510-A6FED3D9968F}"/>
                </a:ext>
              </a:extLst>
            </p:cNvPr>
            <p:cNvSpPr/>
            <p:nvPr/>
          </p:nvSpPr>
          <p:spPr>
            <a:xfrm>
              <a:off x="3498272" y="3532909"/>
              <a:ext cx="207818" cy="207818"/>
            </a:xfrm>
            <a:custGeom>
              <a:avLst/>
              <a:gdLst>
                <a:gd name="connsiteX0" fmla="*/ 108 w 207818"/>
                <a:gd name="connsiteY0" fmla="*/ 563 h 207818"/>
                <a:gd name="connsiteX1" fmla="*/ 207926 w 207818"/>
                <a:gd name="connsiteY1" fmla="*/ 563 h 207818"/>
                <a:gd name="connsiteX2" fmla="*/ 207926 w 207818"/>
                <a:gd name="connsiteY2" fmla="*/ 208381 h 207818"/>
                <a:gd name="connsiteX3" fmla="*/ 10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563"/>
                  </a:moveTo>
                  <a:lnTo>
                    <a:pt x="207926" y="563"/>
                  </a:lnTo>
                  <a:lnTo>
                    <a:pt x="207926" y="208381"/>
                  </a:lnTo>
                  <a:lnTo>
                    <a:pt x="10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Полилиния: фигура 164">
              <a:extLst>
                <a:ext uri="{FF2B5EF4-FFF2-40B4-BE49-F238E27FC236}">
                  <a16:creationId xmlns:a16="http://schemas.microsoft.com/office/drawing/2014/main" xmlns="" id="{392162B9-8294-46FA-BC61-BFB4EFBE18D9}"/>
                </a:ext>
              </a:extLst>
            </p:cNvPr>
            <p:cNvSpPr/>
            <p:nvPr/>
          </p:nvSpPr>
          <p:spPr>
            <a:xfrm>
              <a:off x="3706090" y="3532909"/>
              <a:ext cx="207818" cy="207818"/>
            </a:xfrm>
            <a:custGeom>
              <a:avLst/>
              <a:gdLst>
                <a:gd name="connsiteX0" fmla="*/ 143 w 207818"/>
                <a:gd name="connsiteY0" fmla="*/ 563 h 207818"/>
                <a:gd name="connsiteX1" fmla="*/ 207961 w 207818"/>
                <a:gd name="connsiteY1" fmla="*/ 563 h 207818"/>
                <a:gd name="connsiteX2" fmla="*/ 207961 w 207818"/>
                <a:gd name="connsiteY2" fmla="*/ 208381 h 207818"/>
                <a:gd name="connsiteX3" fmla="*/ 14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563"/>
                  </a:moveTo>
                  <a:lnTo>
                    <a:pt x="207961" y="563"/>
                  </a:lnTo>
                  <a:lnTo>
                    <a:pt x="207961" y="208381"/>
                  </a:lnTo>
                  <a:lnTo>
                    <a:pt x="14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Полилиния: фигура 165">
              <a:extLst>
                <a:ext uri="{FF2B5EF4-FFF2-40B4-BE49-F238E27FC236}">
                  <a16:creationId xmlns:a16="http://schemas.microsoft.com/office/drawing/2014/main" xmlns="" id="{31CA42F4-5910-4222-BAEC-D641E6994AFE}"/>
                </a:ext>
              </a:extLst>
            </p:cNvPr>
            <p:cNvSpPr/>
            <p:nvPr/>
          </p:nvSpPr>
          <p:spPr>
            <a:xfrm>
              <a:off x="4121727" y="3532909"/>
              <a:ext cx="207818" cy="207818"/>
            </a:xfrm>
            <a:custGeom>
              <a:avLst/>
              <a:gdLst>
                <a:gd name="connsiteX0" fmla="*/ 213 w 207818"/>
                <a:gd name="connsiteY0" fmla="*/ 563 h 207818"/>
                <a:gd name="connsiteX1" fmla="*/ 208031 w 207818"/>
                <a:gd name="connsiteY1" fmla="*/ 563 h 207818"/>
                <a:gd name="connsiteX2" fmla="*/ 208031 w 207818"/>
                <a:gd name="connsiteY2" fmla="*/ 208381 h 207818"/>
                <a:gd name="connsiteX3" fmla="*/ 21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563"/>
                  </a:moveTo>
                  <a:lnTo>
                    <a:pt x="208031" y="563"/>
                  </a:lnTo>
                  <a:lnTo>
                    <a:pt x="208031" y="208381"/>
                  </a:lnTo>
                  <a:lnTo>
                    <a:pt x="21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Полилиния: фигура 166">
              <a:extLst>
                <a:ext uri="{FF2B5EF4-FFF2-40B4-BE49-F238E27FC236}">
                  <a16:creationId xmlns:a16="http://schemas.microsoft.com/office/drawing/2014/main" xmlns="" id="{CBB45B35-7AFA-4663-801E-74A898457060}"/>
                </a:ext>
              </a:extLst>
            </p:cNvPr>
            <p:cNvSpPr/>
            <p:nvPr/>
          </p:nvSpPr>
          <p:spPr>
            <a:xfrm>
              <a:off x="4537363" y="3532909"/>
              <a:ext cx="207818" cy="207818"/>
            </a:xfrm>
            <a:custGeom>
              <a:avLst/>
              <a:gdLst>
                <a:gd name="connsiteX0" fmla="*/ 283 w 207818"/>
                <a:gd name="connsiteY0" fmla="*/ 563 h 207818"/>
                <a:gd name="connsiteX1" fmla="*/ 208101 w 207818"/>
                <a:gd name="connsiteY1" fmla="*/ 563 h 207818"/>
                <a:gd name="connsiteX2" fmla="*/ 208101 w 207818"/>
                <a:gd name="connsiteY2" fmla="*/ 208381 h 207818"/>
                <a:gd name="connsiteX3" fmla="*/ 28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83" y="563"/>
                  </a:moveTo>
                  <a:lnTo>
                    <a:pt x="208101" y="563"/>
                  </a:lnTo>
                  <a:lnTo>
                    <a:pt x="208101" y="208381"/>
                  </a:lnTo>
                  <a:lnTo>
                    <a:pt x="28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Полилиния: фигура 167">
              <a:extLst>
                <a:ext uri="{FF2B5EF4-FFF2-40B4-BE49-F238E27FC236}">
                  <a16:creationId xmlns:a16="http://schemas.microsoft.com/office/drawing/2014/main" xmlns="" id="{70EDF2F7-0DCF-488F-9612-E7623A9D7BC1}"/>
                </a:ext>
              </a:extLst>
            </p:cNvPr>
            <p:cNvSpPr/>
            <p:nvPr/>
          </p:nvSpPr>
          <p:spPr>
            <a:xfrm>
              <a:off x="5160818" y="3532909"/>
              <a:ext cx="207818" cy="207818"/>
            </a:xfrm>
            <a:custGeom>
              <a:avLst/>
              <a:gdLst>
                <a:gd name="connsiteX0" fmla="*/ 388 w 207818"/>
                <a:gd name="connsiteY0" fmla="*/ 563 h 207818"/>
                <a:gd name="connsiteX1" fmla="*/ 208206 w 207818"/>
                <a:gd name="connsiteY1" fmla="*/ 563 h 207818"/>
                <a:gd name="connsiteX2" fmla="*/ 208206 w 207818"/>
                <a:gd name="connsiteY2" fmla="*/ 208381 h 207818"/>
                <a:gd name="connsiteX3" fmla="*/ 38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563"/>
                  </a:moveTo>
                  <a:lnTo>
                    <a:pt x="208206" y="563"/>
                  </a:lnTo>
                  <a:lnTo>
                    <a:pt x="208206" y="208381"/>
                  </a:lnTo>
                  <a:lnTo>
                    <a:pt x="38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Полилиния: фигура 168">
              <a:extLst>
                <a:ext uri="{FF2B5EF4-FFF2-40B4-BE49-F238E27FC236}">
                  <a16:creationId xmlns:a16="http://schemas.microsoft.com/office/drawing/2014/main" xmlns="" id="{3F7EC26D-7663-4C6E-A2A2-C0E7803E7C83}"/>
                </a:ext>
              </a:extLst>
            </p:cNvPr>
            <p:cNvSpPr/>
            <p:nvPr/>
          </p:nvSpPr>
          <p:spPr>
            <a:xfrm>
              <a:off x="5368636" y="3532909"/>
              <a:ext cx="207818" cy="207818"/>
            </a:xfrm>
            <a:custGeom>
              <a:avLst/>
              <a:gdLst>
                <a:gd name="connsiteX0" fmla="*/ 423 w 207818"/>
                <a:gd name="connsiteY0" fmla="*/ 563 h 207818"/>
                <a:gd name="connsiteX1" fmla="*/ 208241 w 207818"/>
                <a:gd name="connsiteY1" fmla="*/ 563 h 207818"/>
                <a:gd name="connsiteX2" fmla="*/ 208241 w 207818"/>
                <a:gd name="connsiteY2" fmla="*/ 208381 h 207818"/>
                <a:gd name="connsiteX3" fmla="*/ 42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563"/>
                  </a:moveTo>
                  <a:lnTo>
                    <a:pt x="208241" y="563"/>
                  </a:lnTo>
                  <a:lnTo>
                    <a:pt x="208241" y="208381"/>
                  </a:lnTo>
                  <a:lnTo>
                    <a:pt x="42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Полилиния: фигура 169">
              <a:extLst>
                <a:ext uri="{FF2B5EF4-FFF2-40B4-BE49-F238E27FC236}">
                  <a16:creationId xmlns:a16="http://schemas.microsoft.com/office/drawing/2014/main" xmlns="" id="{70B5338E-8EE4-418D-B7C3-956AD1CFA621}"/>
                </a:ext>
              </a:extLst>
            </p:cNvPr>
            <p:cNvSpPr/>
            <p:nvPr/>
          </p:nvSpPr>
          <p:spPr>
            <a:xfrm>
              <a:off x="6199909" y="3532909"/>
              <a:ext cx="207818" cy="207818"/>
            </a:xfrm>
            <a:custGeom>
              <a:avLst/>
              <a:gdLst>
                <a:gd name="connsiteX0" fmla="*/ 563 w 207818"/>
                <a:gd name="connsiteY0" fmla="*/ 563 h 207818"/>
                <a:gd name="connsiteX1" fmla="*/ 208381 w 207818"/>
                <a:gd name="connsiteY1" fmla="*/ 563 h 207818"/>
                <a:gd name="connsiteX2" fmla="*/ 208381 w 207818"/>
                <a:gd name="connsiteY2" fmla="*/ 208381 h 207818"/>
                <a:gd name="connsiteX3" fmla="*/ 56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563"/>
                  </a:moveTo>
                  <a:lnTo>
                    <a:pt x="208381" y="563"/>
                  </a:lnTo>
                  <a:lnTo>
                    <a:pt x="208381" y="208381"/>
                  </a:lnTo>
                  <a:lnTo>
                    <a:pt x="56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Полилиния: фигура 170">
              <a:extLst>
                <a:ext uri="{FF2B5EF4-FFF2-40B4-BE49-F238E27FC236}">
                  <a16:creationId xmlns:a16="http://schemas.microsoft.com/office/drawing/2014/main" xmlns="" id="{262750DC-7C85-4B9B-93ED-962912262485}"/>
                </a:ext>
              </a:extLst>
            </p:cNvPr>
            <p:cNvSpPr/>
            <p:nvPr/>
          </p:nvSpPr>
          <p:spPr>
            <a:xfrm>
              <a:off x="7031181" y="3532909"/>
              <a:ext cx="207818" cy="207818"/>
            </a:xfrm>
            <a:custGeom>
              <a:avLst/>
              <a:gdLst>
                <a:gd name="connsiteX0" fmla="*/ 703 w 207818"/>
                <a:gd name="connsiteY0" fmla="*/ 563 h 207818"/>
                <a:gd name="connsiteX1" fmla="*/ 208521 w 207818"/>
                <a:gd name="connsiteY1" fmla="*/ 563 h 207818"/>
                <a:gd name="connsiteX2" fmla="*/ 208521 w 207818"/>
                <a:gd name="connsiteY2" fmla="*/ 208381 h 207818"/>
                <a:gd name="connsiteX3" fmla="*/ 70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563"/>
                  </a:moveTo>
                  <a:lnTo>
                    <a:pt x="208521" y="563"/>
                  </a:lnTo>
                  <a:lnTo>
                    <a:pt x="208521" y="208381"/>
                  </a:lnTo>
                  <a:lnTo>
                    <a:pt x="70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Полилиния: фигура 171">
              <a:extLst>
                <a:ext uri="{FF2B5EF4-FFF2-40B4-BE49-F238E27FC236}">
                  <a16:creationId xmlns:a16="http://schemas.microsoft.com/office/drawing/2014/main" xmlns="" id="{4274ACA2-211D-4DF4-8825-AFA179CD29C3}"/>
                </a:ext>
              </a:extLst>
            </p:cNvPr>
            <p:cNvSpPr/>
            <p:nvPr/>
          </p:nvSpPr>
          <p:spPr>
            <a:xfrm>
              <a:off x="7446818" y="3532909"/>
              <a:ext cx="207818" cy="207818"/>
            </a:xfrm>
            <a:custGeom>
              <a:avLst/>
              <a:gdLst>
                <a:gd name="connsiteX0" fmla="*/ 773 w 207818"/>
                <a:gd name="connsiteY0" fmla="*/ 563 h 207818"/>
                <a:gd name="connsiteX1" fmla="*/ 208591 w 207818"/>
                <a:gd name="connsiteY1" fmla="*/ 563 h 207818"/>
                <a:gd name="connsiteX2" fmla="*/ 208591 w 207818"/>
                <a:gd name="connsiteY2" fmla="*/ 208381 h 207818"/>
                <a:gd name="connsiteX3" fmla="*/ 77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563"/>
                  </a:moveTo>
                  <a:lnTo>
                    <a:pt x="208591" y="563"/>
                  </a:lnTo>
                  <a:lnTo>
                    <a:pt x="208591" y="208381"/>
                  </a:lnTo>
                  <a:lnTo>
                    <a:pt x="77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Полилиния: фигура 172">
              <a:extLst>
                <a:ext uri="{FF2B5EF4-FFF2-40B4-BE49-F238E27FC236}">
                  <a16:creationId xmlns:a16="http://schemas.microsoft.com/office/drawing/2014/main" xmlns="" id="{2622A08E-0403-4E88-AAB7-C1980EF5672B}"/>
                </a:ext>
              </a:extLst>
            </p:cNvPr>
            <p:cNvSpPr/>
            <p:nvPr/>
          </p:nvSpPr>
          <p:spPr>
            <a:xfrm>
              <a:off x="7654636" y="3532909"/>
              <a:ext cx="207818" cy="207818"/>
            </a:xfrm>
            <a:custGeom>
              <a:avLst/>
              <a:gdLst>
                <a:gd name="connsiteX0" fmla="*/ 808 w 207818"/>
                <a:gd name="connsiteY0" fmla="*/ 563 h 207818"/>
                <a:gd name="connsiteX1" fmla="*/ 208626 w 207818"/>
                <a:gd name="connsiteY1" fmla="*/ 563 h 207818"/>
                <a:gd name="connsiteX2" fmla="*/ 208626 w 207818"/>
                <a:gd name="connsiteY2" fmla="*/ 208381 h 207818"/>
                <a:gd name="connsiteX3" fmla="*/ 80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563"/>
                  </a:moveTo>
                  <a:lnTo>
                    <a:pt x="208626" y="563"/>
                  </a:lnTo>
                  <a:lnTo>
                    <a:pt x="208626" y="208381"/>
                  </a:lnTo>
                  <a:lnTo>
                    <a:pt x="80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Полилиния: фигура 173">
              <a:extLst>
                <a:ext uri="{FF2B5EF4-FFF2-40B4-BE49-F238E27FC236}">
                  <a16:creationId xmlns:a16="http://schemas.microsoft.com/office/drawing/2014/main" xmlns="" id="{12CBFD90-8010-46B6-9D6C-772F2BCECB15}"/>
                </a:ext>
              </a:extLst>
            </p:cNvPr>
            <p:cNvSpPr/>
            <p:nvPr/>
          </p:nvSpPr>
          <p:spPr>
            <a:xfrm>
              <a:off x="7862454" y="3532909"/>
              <a:ext cx="207818" cy="207818"/>
            </a:xfrm>
            <a:custGeom>
              <a:avLst/>
              <a:gdLst>
                <a:gd name="connsiteX0" fmla="*/ 843 w 207818"/>
                <a:gd name="connsiteY0" fmla="*/ 563 h 207818"/>
                <a:gd name="connsiteX1" fmla="*/ 208661 w 207818"/>
                <a:gd name="connsiteY1" fmla="*/ 563 h 207818"/>
                <a:gd name="connsiteX2" fmla="*/ 208661 w 207818"/>
                <a:gd name="connsiteY2" fmla="*/ 208381 h 207818"/>
                <a:gd name="connsiteX3" fmla="*/ 843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563"/>
                  </a:moveTo>
                  <a:lnTo>
                    <a:pt x="208661" y="563"/>
                  </a:lnTo>
                  <a:lnTo>
                    <a:pt x="208661" y="208381"/>
                  </a:lnTo>
                  <a:lnTo>
                    <a:pt x="843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Полилиния: фигура 174">
              <a:extLst>
                <a:ext uri="{FF2B5EF4-FFF2-40B4-BE49-F238E27FC236}">
                  <a16:creationId xmlns:a16="http://schemas.microsoft.com/office/drawing/2014/main" xmlns="" id="{4D703416-8693-48F4-B43A-691527C0E814}"/>
                </a:ext>
              </a:extLst>
            </p:cNvPr>
            <p:cNvSpPr/>
            <p:nvPr/>
          </p:nvSpPr>
          <p:spPr>
            <a:xfrm>
              <a:off x="8485909" y="3532909"/>
              <a:ext cx="207818" cy="207818"/>
            </a:xfrm>
            <a:custGeom>
              <a:avLst/>
              <a:gdLst>
                <a:gd name="connsiteX0" fmla="*/ 948 w 207818"/>
                <a:gd name="connsiteY0" fmla="*/ 563 h 207818"/>
                <a:gd name="connsiteX1" fmla="*/ 208766 w 207818"/>
                <a:gd name="connsiteY1" fmla="*/ 563 h 207818"/>
                <a:gd name="connsiteX2" fmla="*/ 208766 w 207818"/>
                <a:gd name="connsiteY2" fmla="*/ 208381 h 207818"/>
                <a:gd name="connsiteX3" fmla="*/ 94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563"/>
                  </a:moveTo>
                  <a:lnTo>
                    <a:pt x="208766" y="563"/>
                  </a:lnTo>
                  <a:lnTo>
                    <a:pt x="208766" y="208381"/>
                  </a:lnTo>
                  <a:lnTo>
                    <a:pt x="94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Полилиния: фигура 175">
              <a:extLst>
                <a:ext uri="{FF2B5EF4-FFF2-40B4-BE49-F238E27FC236}">
                  <a16:creationId xmlns:a16="http://schemas.microsoft.com/office/drawing/2014/main" xmlns="" id="{D57546E8-74C0-49EE-9682-96A299F5FFA3}"/>
                </a:ext>
              </a:extLst>
            </p:cNvPr>
            <p:cNvSpPr/>
            <p:nvPr/>
          </p:nvSpPr>
          <p:spPr>
            <a:xfrm>
              <a:off x="8901545" y="3532909"/>
              <a:ext cx="207818" cy="207818"/>
            </a:xfrm>
            <a:custGeom>
              <a:avLst/>
              <a:gdLst>
                <a:gd name="connsiteX0" fmla="*/ 1018 w 207818"/>
                <a:gd name="connsiteY0" fmla="*/ 563 h 207818"/>
                <a:gd name="connsiteX1" fmla="*/ 208836 w 207818"/>
                <a:gd name="connsiteY1" fmla="*/ 563 h 207818"/>
                <a:gd name="connsiteX2" fmla="*/ 208836 w 207818"/>
                <a:gd name="connsiteY2" fmla="*/ 208381 h 207818"/>
                <a:gd name="connsiteX3" fmla="*/ 1018 w 207818"/>
                <a:gd name="connsiteY3" fmla="*/ 20838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563"/>
                  </a:moveTo>
                  <a:lnTo>
                    <a:pt x="208836" y="563"/>
                  </a:lnTo>
                  <a:lnTo>
                    <a:pt x="208836" y="208381"/>
                  </a:lnTo>
                  <a:lnTo>
                    <a:pt x="1018" y="20838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Полилиния: фигура 176">
              <a:extLst>
                <a:ext uri="{FF2B5EF4-FFF2-40B4-BE49-F238E27FC236}">
                  <a16:creationId xmlns:a16="http://schemas.microsoft.com/office/drawing/2014/main" xmlns="" id="{A7CE3596-00E8-4EF8-815B-03A7E06E2126}"/>
                </a:ext>
              </a:extLst>
            </p:cNvPr>
            <p:cNvSpPr/>
            <p:nvPr/>
          </p:nvSpPr>
          <p:spPr>
            <a:xfrm>
              <a:off x="3082636" y="3740727"/>
              <a:ext cx="207818" cy="207818"/>
            </a:xfrm>
            <a:custGeom>
              <a:avLst/>
              <a:gdLst>
                <a:gd name="connsiteX0" fmla="*/ 38 w 207818"/>
                <a:gd name="connsiteY0" fmla="*/ 598 h 207818"/>
                <a:gd name="connsiteX1" fmla="*/ 207856 w 207818"/>
                <a:gd name="connsiteY1" fmla="*/ 598 h 207818"/>
                <a:gd name="connsiteX2" fmla="*/ 207856 w 207818"/>
                <a:gd name="connsiteY2" fmla="*/ 208416 h 207818"/>
                <a:gd name="connsiteX3" fmla="*/ 3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598"/>
                  </a:moveTo>
                  <a:lnTo>
                    <a:pt x="207856" y="598"/>
                  </a:lnTo>
                  <a:lnTo>
                    <a:pt x="207856" y="208416"/>
                  </a:lnTo>
                  <a:lnTo>
                    <a:pt x="3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Полилиния: фигура 177">
              <a:extLst>
                <a:ext uri="{FF2B5EF4-FFF2-40B4-BE49-F238E27FC236}">
                  <a16:creationId xmlns:a16="http://schemas.microsoft.com/office/drawing/2014/main" xmlns="" id="{0FCD1A20-2762-4BE1-A759-D6E846009E21}"/>
                </a:ext>
              </a:extLst>
            </p:cNvPr>
            <p:cNvSpPr/>
            <p:nvPr/>
          </p:nvSpPr>
          <p:spPr>
            <a:xfrm>
              <a:off x="3498272" y="3740727"/>
              <a:ext cx="207818" cy="207818"/>
            </a:xfrm>
            <a:custGeom>
              <a:avLst/>
              <a:gdLst>
                <a:gd name="connsiteX0" fmla="*/ 108 w 207818"/>
                <a:gd name="connsiteY0" fmla="*/ 598 h 207818"/>
                <a:gd name="connsiteX1" fmla="*/ 207926 w 207818"/>
                <a:gd name="connsiteY1" fmla="*/ 598 h 207818"/>
                <a:gd name="connsiteX2" fmla="*/ 207926 w 207818"/>
                <a:gd name="connsiteY2" fmla="*/ 208416 h 207818"/>
                <a:gd name="connsiteX3" fmla="*/ 10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598"/>
                  </a:moveTo>
                  <a:lnTo>
                    <a:pt x="207926" y="598"/>
                  </a:lnTo>
                  <a:lnTo>
                    <a:pt x="207926" y="208416"/>
                  </a:lnTo>
                  <a:lnTo>
                    <a:pt x="10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Полилиния: фигура 178">
              <a:extLst>
                <a:ext uri="{FF2B5EF4-FFF2-40B4-BE49-F238E27FC236}">
                  <a16:creationId xmlns:a16="http://schemas.microsoft.com/office/drawing/2014/main" xmlns="" id="{F631AA2E-091E-437F-B6CB-91B7CE2D24B1}"/>
                </a:ext>
              </a:extLst>
            </p:cNvPr>
            <p:cNvSpPr/>
            <p:nvPr/>
          </p:nvSpPr>
          <p:spPr>
            <a:xfrm>
              <a:off x="4121727" y="3740727"/>
              <a:ext cx="207818" cy="207818"/>
            </a:xfrm>
            <a:custGeom>
              <a:avLst/>
              <a:gdLst>
                <a:gd name="connsiteX0" fmla="*/ 213 w 207818"/>
                <a:gd name="connsiteY0" fmla="*/ 598 h 207818"/>
                <a:gd name="connsiteX1" fmla="*/ 208031 w 207818"/>
                <a:gd name="connsiteY1" fmla="*/ 598 h 207818"/>
                <a:gd name="connsiteX2" fmla="*/ 208031 w 207818"/>
                <a:gd name="connsiteY2" fmla="*/ 208416 h 207818"/>
                <a:gd name="connsiteX3" fmla="*/ 21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598"/>
                  </a:moveTo>
                  <a:lnTo>
                    <a:pt x="208031" y="598"/>
                  </a:lnTo>
                  <a:lnTo>
                    <a:pt x="208031" y="208416"/>
                  </a:lnTo>
                  <a:lnTo>
                    <a:pt x="21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Полилиния: фигура 179">
              <a:extLst>
                <a:ext uri="{FF2B5EF4-FFF2-40B4-BE49-F238E27FC236}">
                  <a16:creationId xmlns:a16="http://schemas.microsoft.com/office/drawing/2014/main" xmlns="" id="{BA821DA9-53B4-4DB9-9F96-13EA7A893E15}"/>
                </a:ext>
              </a:extLst>
            </p:cNvPr>
            <p:cNvSpPr/>
            <p:nvPr/>
          </p:nvSpPr>
          <p:spPr>
            <a:xfrm>
              <a:off x="4329545" y="3740727"/>
              <a:ext cx="207818" cy="207818"/>
            </a:xfrm>
            <a:custGeom>
              <a:avLst/>
              <a:gdLst>
                <a:gd name="connsiteX0" fmla="*/ 248 w 207818"/>
                <a:gd name="connsiteY0" fmla="*/ 598 h 207818"/>
                <a:gd name="connsiteX1" fmla="*/ 208066 w 207818"/>
                <a:gd name="connsiteY1" fmla="*/ 598 h 207818"/>
                <a:gd name="connsiteX2" fmla="*/ 208066 w 207818"/>
                <a:gd name="connsiteY2" fmla="*/ 208416 h 207818"/>
                <a:gd name="connsiteX3" fmla="*/ 24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598"/>
                  </a:moveTo>
                  <a:lnTo>
                    <a:pt x="208066" y="598"/>
                  </a:lnTo>
                  <a:lnTo>
                    <a:pt x="208066" y="208416"/>
                  </a:lnTo>
                  <a:lnTo>
                    <a:pt x="24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Полилиния: фигура 180">
              <a:extLst>
                <a:ext uri="{FF2B5EF4-FFF2-40B4-BE49-F238E27FC236}">
                  <a16:creationId xmlns:a16="http://schemas.microsoft.com/office/drawing/2014/main" xmlns="" id="{4393E687-8C26-4EFE-A8D0-A1561C643EA5}"/>
                </a:ext>
              </a:extLst>
            </p:cNvPr>
            <p:cNvSpPr/>
            <p:nvPr/>
          </p:nvSpPr>
          <p:spPr>
            <a:xfrm>
              <a:off x="4745181" y="3740727"/>
              <a:ext cx="207818" cy="207818"/>
            </a:xfrm>
            <a:custGeom>
              <a:avLst/>
              <a:gdLst>
                <a:gd name="connsiteX0" fmla="*/ 318 w 207818"/>
                <a:gd name="connsiteY0" fmla="*/ 598 h 207818"/>
                <a:gd name="connsiteX1" fmla="*/ 208136 w 207818"/>
                <a:gd name="connsiteY1" fmla="*/ 598 h 207818"/>
                <a:gd name="connsiteX2" fmla="*/ 208136 w 207818"/>
                <a:gd name="connsiteY2" fmla="*/ 208416 h 207818"/>
                <a:gd name="connsiteX3" fmla="*/ 31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598"/>
                  </a:moveTo>
                  <a:lnTo>
                    <a:pt x="208136" y="598"/>
                  </a:lnTo>
                  <a:lnTo>
                    <a:pt x="208136" y="208416"/>
                  </a:lnTo>
                  <a:lnTo>
                    <a:pt x="31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Полилиния: фигура 181">
              <a:extLst>
                <a:ext uri="{FF2B5EF4-FFF2-40B4-BE49-F238E27FC236}">
                  <a16:creationId xmlns:a16="http://schemas.microsoft.com/office/drawing/2014/main" xmlns="" id="{FF7A9179-EF91-4FDA-BFEA-A368CD044FAF}"/>
                </a:ext>
              </a:extLst>
            </p:cNvPr>
            <p:cNvSpPr/>
            <p:nvPr/>
          </p:nvSpPr>
          <p:spPr>
            <a:xfrm>
              <a:off x="4953000" y="3740727"/>
              <a:ext cx="207818" cy="207818"/>
            </a:xfrm>
            <a:custGeom>
              <a:avLst/>
              <a:gdLst>
                <a:gd name="connsiteX0" fmla="*/ 353 w 207818"/>
                <a:gd name="connsiteY0" fmla="*/ 598 h 207818"/>
                <a:gd name="connsiteX1" fmla="*/ 208171 w 207818"/>
                <a:gd name="connsiteY1" fmla="*/ 598 h 207818"/>
                <a:gd name="connsiteX2" fmla="*/ 208171 w 207818"/>
                <a:gd name="connsiteY2" fmla="*/ 208416 h 207818"/>
                <a:gd name="connsiteX3" fmla="*/ 35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598"/>
                  </a:moveTo>
                  <a:lnTo>
                    <a:pt x="208171" y="598"/>
                  </a:lnTo>
                  <a:lnTo>
                    <a:pt x="208171" y="208416"/>
                  </a:lnTo>
                  <a:lnTo>
                    <a:pt x="35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Полилиния: фигура 182">
              <a:extLst>
                <a:ext uri="{FF2B5EF4-FFF2-40B4-BE49-F238E27FC236}">
                  <a16:creationId xmlns:a16="http://schemas.microsoft.com/office/drawing/2014/main" xmlns="" id="{F5D018E5-6548-4337-A6EC-1248286FE842}"/>
                </a:ext>
              </a:extLst>
            </p:cNvPr>
            <p:cNvSpPr/>
            <p:nvPr/>
          </p:nvSpPr>
          <p:spPr>
            <a:xfrm>
              <a:off x="5368636" y="3740727"/>
              <a:ext cx="207818" cy="207818"/>
            </a:xfrm>
            <a:custGeom>
              <a:avLst/>
              <a:gdLst>
                <a:gd name="connsiteX0" fmla="*/ 423 w 207818"/>
                <a:gd name="connsiteY0" fmla="*/ 598 h 207818"/>
                <a:gd name="connsiteX1" fmla="*/ 208241 w 207818"/>
                <a:gd name="connsiteY1" fmla="*/ 598 h 207818"/>
                <a:gd name="connsiteX2" fmla="*/ 208241 w 207818"/>
                <a:gd name="connsiteY2" fmla="*/ 208416 h 207818"/>
                <a:gd name="connsiteX3" fmla="*/ 42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598"/>
                  </a:moveTo>
                  <a:lnTo>
                    <a:pt x="208241" y="598"/>
                  </a:lnTo>
                  <a:lnTo>
                    <a:pt x="208241" y="208416"/>
                  </a:lnTo>
                  <a:lnTo>
                    <a:pt x="42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Полилиния: фигура 183">
              <a:extLst>
                <a:ext uri="{FF2B5EF4-FFF2-40B4-BE49-F238E27FC236}">
                  <a16:creationId xmlns:a16="http://schemas.microsoft.com/office/drawing/2014/main" xmlns="" id="{B5073520-0F12-45FE-A664-A1C3E3E3A1B3}"/>
                </a:ext>
              </a:extLst>
            </p:cNvPr>
            <p:cNvSpPr/>
            <p:nvPr/>
          </p:nvSpPr>
          <p:spPr>
            <a:xfrm>
              <a:off x="6407727" y="3740727"/>
              <a:ext cx="207818" cy="207818"/>
            </a:xfrm>
            <a:custGeom>
              <a:avLst/>
              <a:gdLst>
                <a:gd name="connsiteX0" fmla="*/ 598 w 207818"/>
                <a:gd name="connsiteY0" fmla="*/ 598 h 207818"/>
                <a:gd name="connsiteX1" fmla="*/ 208416 w 207818"/>
                <a:gd name="connsiteY1" fmla="*/ 598 h 207818"/>
                <a:gd name="connsiteX2" fmla="*/ 208416 w 207818"/>
                <a:gd name="connsiteY2" fmla="*/ 208416 h 207818"/>
                <a:gd name="connsiteX3" fmla="*/ 59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598"/>
                  </a:moveTo>
                  <a:lnTo>
                    <a:pt x="208416" y="598"/>
                  </a:lnTo>
                  <a:lnTo>
                    <a:pt x="208416" y="208416"/>
                  </a:lnTo>
                  <a:lnTo>
                    <a:pt x="59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Полилиния: фигура 184">
              <a:extLst>
                <a:ext uri="{FF2B5EF4-FFF2-40B4-BE49-F238E27FC236}">
                  <a16:creationId xmlns:a16="http://schemas.microsoft.com/office/drawing/2014/main" xmlns="" id="{5BC9332B-10C0-47E2-97A6-36C1C00D7A7E}"/>
                </a:ext>
              </a:extLst>
            </p:cNvPr>
            <p:cNvSpPr/>
            <p:nvPr/>
          </p:nvSpPr>
          <p:spPr>
            <a:xfrm>
              <a:off x="6615545" y="3740727"/>
              <a:ext cx="207818" cy="207818"/>
            </a:xfrm>
            <a:custGeom>
              <a:avLst/>
              <a:gdLst>
                <a:gd name="connsiteX0" fmla="*/ 633 w 207818"/>
                <a:gd name="connsiteY0" fmla="*/ 598 h 207818"/>
                <a:gd name="connsiteX1" fmla="*/ 208451 w 207818"/>
                <a:gd name="connsiteY1" fmla="*/ 598 h 207818"/>
                <a:gd name="connsiteX2" fmla="*/ 208451 w 207818"/>
                <a:gd name="connsiteY2" fmla="*/ 208416 h 207818"/>
                <a:gd name="connsiteX3" fmla="*/ 63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598"/>
                  </a:moveTo>
                  <a:lnTo>
                    <a:pt x="208451" y="598"/>
                  </a:lnTo>
                  <a:lnTo>
                    <a:pt x="208451" y="208416"/>
                  </a:lnTo>
                  <a:lnTo>
                    <a:pt x="63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Полилиния: фигура 185">
              <a:extLst>
                <a:ext uri="{FF2B5EF4-FFF2-40B4-BE49-F238E27FC236}">
                  <a16:creationId xmlns:a16="http://schemas.microsoft.com/office/drawing/2014/main" xmlns="" id="{6AB88B0C-F9E9-4CC6-9014-A57A199DFA40}"/>
                </a:ext>
              </a:extLst>
            </p:cNvPr>
            <p:cNvSpPr/>
            <p:nvPr/>
          </p:nvSpPr>
          <p:spPr>
            <a:xfrm>
              <a:off x="7031181" y="3740727"/>
              <a:ext cx="207818" cy="207818"/>
            </a:xfrm>
            <a:custGeom>
              <a:avLst/>
              <a:gdLst>
                <a:gd name="connsiteX0" fmla="*/ 703 w 207818"/>
                <a:gd name="connsiteY0" fmla="*/ 598 h 207818"/>
                <a:gd name="connsiteX1" fmla="*/ 208521 w 207818"/>
                <a:gd name="connsiteY1" fmla="*/ 598 h 207818"/>
                <a:gd name="connsiteX2" fmla="*/ 208521 w 207818"/>
                <a:gd name="connsiteY2" fmla="*/ 208416 h 207818"/>
                <a:gd name="connsiteX3" fmla="*/ 70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598"/>
                  </a:moveTo>
                  <a:lnTo>
                    <a:pt x="208521" y="598"/>
                  </a:lnTo>
                  <a:lnTo>
                    <a:pt x="208521" y="208416"/>
                  </a:lnTo>
                  <a:lnTo>
                    <a:pt x="70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Полилиния: фигура 186">
              <a:extLst>
                <a:ext uri="{FF2B5EF4-FFF2-40B4-BE49-F238E27FC236}">
                  <a16:creationId xmlns:a16="http://schemas.microsoft.com/office/drawing/2014/main" xmlns="" id="{413771A3-4F28-4B29-97E2-99D1D0D6E7AB}"/>
                </a:ext>
              </a:extLst>
            </p:cNvPr>
            <p:cNvSpPr/>
            <p:nvPr/>
          </p:nvSpPr>
          <p:spPr>
            <a:xfrm>
              <a:off x="7446818" y="3740727"/>
              <a:ext cx="207818" cy="207818"/>
            </a:xfrm>
            <a:custGeom>
              <a:avLst/>
              <a:gdLst>
                <a:gd name="connsiteX0" fmla="*/ 773 w 207818"/>
                <a:gd name="connsiteY0" fmla="*/ 598 h 207818"/>
                <a:gd name="connsiteX1" fmla="*/ 208591 w 207818"/>
                <a:gd name="connsiteY1" fmla="*/ 598 h 207818"/>
                <a:gd name="connsiteX2" fmla="*/ 208591 w 207818"/>
                <a:gd name="connsiteY2" fmla="*/ 208416 h 207818"/>
                <a:gd name="connsiteX3" fmla="*/ 77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598"/>
                  </a:moveTo>
                  <a:lnTo>
                    <a:pt x="208591" y="598"/>
                  </a:lnTo>
                  <a:lnTo>
                    <a:pt x="208591" y="208416"/>
                  </a:lnTo>
                  <a:lnTo>
                    <a:pt x="77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Полилиния: фигура 187">
              <a:extLst>
                <a:ext uri="{FF2B5EF4-FFF2-40B4-BE49-F238E27FC236}">
                  <a16:creationId xmlns:a16="http://schemas.microsoft.com/office/drawing/2014/main" xmlns="" id="{4B8E0EEF-9A89-4E8E-9BBE-C5FDCD0DDC4C}"/>
                </a:ext>
              </a:extLst>
            </p:cNvPr>
            <p:cNvSpPr/>
            <p:nvPr/>
          </p:nvSpPr>
          <p:spPr>
            <a:xfrm>
              <a:off x="8278090" y="3740727"/>
              <a:ext cx="207818" cy="207818"/>
            </a:xfrm>
            <a:custGeom>
              <a:avLst/>
              <a:gdLst>
                <a:gd name="connsiteX0" fmla="*/ 913 w 207818"/>
                <a:gd name="connsiteY0" fmla="*/ 598 h 207818"/>
                <a:gd name="connsiteX1" fmla="*/ 208731 w 207818"/>
                <a:gd name="connsiteY1" fmla="*/ 598 h 207818"/>
                <a:gd name="connsiteX2" fmla="*/ 208731 w 207818"/>
                <a:gd name="connsiteY2" fmla="*/ 208416 h 207818"/>
                <a:gd name="connsiteX3" fmla="*/ 913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598"/>
                  </a:moveTo>
                  <a:lnTo>
                    <a:pt x="208731" y="598"/>
                  </a:lnTo>
                  <a:lnTo>
                    <a:pt x="208731" y="208416"/>
                  </a:lnTo>
                  <a:lnTo>
                    <a:pt x="913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Полилиния: фигура 188">
              <a:extLst>
                <a:ext uri="{FF2B5EF4-FFF2-40B4-BE49-F238E27FC236}">
                  <a16:creationId xmlns:a16="http://schemas.microsoft.com/office/drawing/2014/main" xmlns="" id="{170302F1-1113-4842-955E-FD989F8BC499}"/>
                </a:ext>
              </a:extLst>
            </p:cNvPr>
            <p:cNvSpPr/>
            <p:nvPr/>
          </p:nvSpPr>
          <p:spPr>
            <a:xfrm>
              <a:off x="8485909" y="3740727"/>
              <a:ext cx="207818" cy="207818"/>
            </a:xfrm>
            <a:custGeom>
              <a:avLst/>
              <a:gdLst>
                <a:gd name="connsiteX0" fmla="*/ 948 w 207818"/>
                <a:gd name="connsiteY0" fmla="*/ 598 h 207818"/>
                <a:gd name="connsiteX1" fmla="*/ 208766 w 207818"/>
                <a:gd name="connsiteY1" fmla="*/ 598 h 207818"/>
                <a:gd name="connsiteX2" fmla="*/ 208766 w 207818"/>
                <a:gd name="connsiteY2" fmla="*/ 208416 h 207818"/>
                <a:gd name="connsiteX3" fmla="*/ 948 w 207818"/>
                <a:gd name="connsiteY3" fmla="*/ 20841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598"/>
                  </a:moveTo>
                  <a:lnTo>
                    <a:pt x="208766" y="598"/>
                  </a:lnTo>
                  <a:lnTo>
                    <a:pt x="208766" y="208416"/>
                  </a:lnTo>
                  <a:lnTo>
                    <a:pt x="948" y="20841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Полилиния: фигура 189">
              <a:extLst>
                <a:ext uri="{FF2B5EF4-FFF2-40B4-BE49-F238E27FC236}">
                  <a16:creationId xmlns:a16="http://schemas.microsoft.com/office/drawing/2014/main" xmlns="" id="{A9642078-0581-4AA0-8A41-3F3FCF8FC80A}"/>
                </a:ext>
              </a:extLst>
            </p:cNvPr>
            <p:cNvSpPr/>
            <p:nvPr/>
          </p:nvSpPr>
          <p:spPr>
            <a:xfrm>
              <a:off x="3082636" y="3948545"/>
              <a:ext cx="207818" cy="207818"/>
            </a:xfrm>
            <a:custGeom>
              <a:avLst/>
              <a:gdLst>
                <a:gd name="connsiteX0" fmla="*/ 38 w 207818"/>
                <a:gd name="connsiteY0" fmla="*/ 633 h 207818"/>
                <a:gd name="connsiteX1" fmla="*/ 207856 w 207818"/>
                <a:gd name="connsiteY1" fmla="*/ 633 h 207818"/>
                <a:gd name="connsiteX2" fmla="*/ 207856 w 207818"/>
                <a:gd name="connsiteY2" fmla="*/ 208451 h 207818"/>
                <a:gd name="connsiteX3" fmla="*/ 3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633"/>
                  </a:moveTo>
                  <a:lnTo>
                    <a:pt x="207856" y="633"/>
                  </a:lnTo>
                  <a:lnTo>
                    <a:pt x="207856" y="208451"/>
                  </a:lnTo>
                  <a:lnTo>
                    <a:pt x="3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Полилиния: фигура 190">
              <a:extLst>
                <a:ext uri="{FF2B5EF4-FFF2-40B4-BE49-F238E27FC236}">
                  <a16:creationId xmlns:a16="http://schemas.microsoft.com/office/drawing/2014/main" xmlns="" id="{C1D73294-D966-4196-A19A-5D727ED7E4E6}"/>
                </a:ext>
              </a:extLst>
            </p:cNvPr>
            <p:cNvSpPr/>
            <p:nvPr/>
          </p:nvSpPr>
          <p:spPr>
            <a:xfrm>
              <a:off x="3290454" y="3948545"/>
              <a:ext cx="207818" cy="207818"/>
            </a:xfrm>
            <a:custGeom>
              <a:avLst/>
              <a:gdLst>
                <a:gd name="connsiteX0" fmla="*/ 73 w 207818"/>
                <a:gd name="connsiteY0" fmla="*/ 633 h 207818"/>
                <a:gd name="connsiteX1" fmla="*/ 207891 w 207818"/>
                <a:gd name="connsiteY1" fmla="*/ 633 h 207818"/>
                <a:gd name="connsiteX2" fmla="*/ 207891 w 207818"/>
                <a:gd name="connsiteY2" fmla="*/ 208451 h 207818"/>
                <a:gd name="connsiteX3" fmla="*/ 7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633"/>
                  </a:moveTo>
                  <a:lnTo>
                    <a:pt x="207891" y="633"/>
                  </a:lnTo>
                  <a:lnTo>
                    <a:pt x="207891" y="208451"/>
                  </a:lnTo>
                  <a:lnTo>
                    <a:pt x="7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Полилиния: фигура 191">
              <a:extLst>
                <a:ext uri="{FF2B5EF4-FFF2-40B4-BE49-F238E27FC236}">
                  <a16:creationId xmlns:a16="http://schemas.microsoft.com/office/drawing/2014/main" xmlns="" id="{F79F7007-9E0C-451E-AE22-22B021FC1730}"/>
                </a:ext>
              </a:extLst>
            </p:cNvPr>
            <p:cNvSpPr/>
            <p:nvPr/>
          </p:nvSpPr>
          <p:spPr>
            <a:xfrm>
              <a:off x="3498272" y="3948545"/>
              <a:ext cx="207818" cy="207818"/>
            </a:xfrm>
            <a:custGeom>
              <a:avLst/>
              <a:gdLst>
                <a:gd name="connsiteX0" fmla="*/ 108 w 207818"/>
                <a:gd name="connsiteY0" fmla="*/ 633 h 207818"/>
                <a:gd name="connsiteX1" fmla="*/ 207926 w 207818"/>
                <a:gd name="connsiteY1" fmla="*/ 633 h 207818"/>
                <a:gd name="connsiteX2" fmla="*/ 207926 w 207818"/>
                <a:gd name="connsiteY2" fmla="*/ 208451 h 207818"/>
                <a:gd name="connsiteX3" fmla="*/ 10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633"/>
                  </a:moveTo>
                  <a:lnTo>
                    <a:pt x="207926" y="633"/>
                  </a:lnTo>
                  <a:lnTo>
                    <a:pt x="207926" y="208451"/>
                  </a:lnTo>
                  <a:lnTo>
                    <a:pt x="10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Полилиния: фигура 192">
              <a:extLst>
                <a:ext uri="{FF2B5EF4-FFF2-40B4-BE49-F238E27FC236}">
                  <a16:creationId xmlns:a16="http://schemas.microsoft.com/office/drawing/2014/main" xmlns="" id="{7EB643D2-EBBB-4568-BC8B-AFBEFBF74C5D}"/>
                </a:ext>
              </a:extLst>
            </p:cNvPr>
            <p:cNvSpPr/>
            <p:nvPr/>
          </p:nvSpPr>
          <p:spPr>
            <a:xfrm>
              <a:off x="3706090" y="3948545"/>
              <a:ext cx="207818" cy="207818"/>
            </a:xfrm>
            <a:custGeom>
              <a:avLst/>
              <a:gdLst>
                <a:gd name="connsiteX0" fmla="*/ 143 w 207818"/>
                <a:gd name="connsiteY0" fmla="*/ 633 h 207818"/>
                <a:gd name="connsiteX1" fmla="*/ 207961 w 207818"/>
                <a:gd name="connsiteY1" fmla="*/ 633 h 207818"/>
                <a:gd name="connsiteX2" fmla="*/ 207961 w 207818"/>
                <a:gd name="connsiteY2" fmla="*/ 208451 h 207818"/>
                <a:gd name="connsiteX3" fmla="*/ 14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633"/>
                  </a:moveTo>
                  <a:lnTo>
                    <a:pt x="207961" y="633"/>
                  </a:lnTo>
                  <a:lnTo>
                    <a:pt x="207961" y="208451"/>
                  </a:lnTo>
                  <a:lnTo>
                    <a:pt x="14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Полилиния: фигура 193">
              <a:extLst>
                <a:ext uri="{FF2B5EF4-FFF2-40B4-BE49-F238E27FC236}">
                  <a16:creationId xmlns:a16="http://schemas.microsoft.com/office/drawing/2014/main" xmlns="" id="{2266203F-D581-4A8B-A564-5741A039ADC9}"/>
                </a:ext>
              </a:extLst>
            </p:cNvPr>
            <p:cNvSpPr/>
            <p:nvPr/>
          </p:nvSpPr>
          <p:spPr>
            <a:xfrm>
              <a:off x="4745181" y="3948545"/>
              <a:ext cx="207818" cy="207818"/>
            </a:xfrm>
            <a:custGeom>
              <a:avLst/>
              <a:gdLst>
                <a:gd name="connsiteX0" fmla="*/ 318 w 207818"/>
                <a:gd name="connsiteY0" fmla="*/ 633 h 207818"/>
                <a:gd name="connsiteX1" fmla="*/ 208136 w 207818"/>
                <a:gd name="connsiteY1" fmla="*/ 633 h 207818"/>
                <a:gd name="connsiteX2" fmla="*/ 208136 w 207818"/>
                <a:gd name="connsiteY2" fmla="*/ 208451 h 207818"/>
                <a:gd name="connsiteX3" fmla="*/ 31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633"/>
                  </a:moveTo>
                  <a:lnTo>
                    <a:pt x="208136" y="633"/>
                  </a:lnTo>
                  <a:lnTo>
                    <a:pt x="208136" y="208451"/>
                  </a:lnTo>
                  <a:lnTo>
                    <a:pt x="31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Полилиния: фигура 194">
              <a:extLst>
                <a:ext uri="{FF2B5EF4-FFF2-40B4-BE49-F238E27FC236}">
                  <a16:creationId xmlns:a16="http://schemas.microsoft.com/office/drawing/2014/main" xmlns="" id="{AF9CA8EE-F683-4BF7-995A-E535B32480B3}"/>
                </a:ext>
              </a:extLst>
            </p:cNvPr>
            <p:cNvSpPr/>
            <p:nvPr/>
          </p:nvSpPr>
          <p:spPr>
            <a:xfrm>
              <a:off x="4953000" y="3948545"/>
              <a:ext cx="207818" cy="207818"/>
            </a:xfrm>
            <a:custGeom>
              <a:avLst/>
              <a:gdLst>
                <a:gd name="connsiteX0" fmla="*/ 353 w 207818"/>
                <a:gd name="connsiteY0" fmla="*/ 633 h 207818"/>
                <a:gd name="connsiteX1" fmla="*/ 208171 w 207818"/>
                <a:gd name="connsiteY1" fmla="*/ 633 h 207818"/>
                <a:gd name="connsiteX2" fmla="*/ 208171 w 207818"/>
                <a:gd name="connsiteY2" fmla="*/ 208451 h 207818"/>
                <a:gd name="connsiteX3" fmla="*/ 35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633"/>
                  </a:moveTo>
                  <a:lnTo>
                    <a:pt x="208171" y="633"/>
                  </a:lnTo>
                  <a:lnTo>
                    <a:pt x="208171" y="208451"/>
                  </a:lnTo>
                  <a:lnTo>
                    <a:pt x="35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Полилиния: фигура 195">
              <a:extLst>
                <a:ext uri="{FF2B5EF4-FFF2-40B4-BE49-F238E27FC236}">
                  <a16:creationId xmlns:a16="http://schemas.microsoft.com/office/drawing/2014/main" xmlns="" id="{01A2BC31-482E-4974-9FAA-6F94FF753417}"/>
                </a:ext>
              </a:extLst>
            </p:cNvPr>
            <p:cNvSpPr/>
            <p:nvPr/>
          </p:nvSpPr>
          <p:spPr>
            <a:xfrm>
              <a:off x="5784272" y="3948545"/>
              <a:ext cx="207818" cy="207818"/>
            </a:xfrm>
            <a:custGeom>
              <a:avLst/>
              <a:gdLst>
                <a:gd name="connsiteX0" fmla="*/ 493 w 207818"/>
                <a:gd name="connsiteY0" fmla="*/ 633 h 207818"/>
                <a:gd name="connsiteX1" fmla="*/ 208311 w 207818"/>
                <a:gd name="connsiteY1" fmla="*/ 633 h 207818"/>
                <a:gd name="connsiteX2" fmla="*/ 208311 w 207818"/>
                <a:gd name="connsiteY2" fmla="*/ 208451 h 207818"/>
                <a:gd name="connsiteX3" fmla="*/ 49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633"/>
                  </a:moveTo>
                  <a:lnTo>
                    <a:pt x="208311" y="633"/>
                  </a:lnTo>
                  <a:lnTo>
                    <a:pt x="208311" y="208451"/>
                  </a:lnTo>
                  <a:lnTo>
                    <a:pt x="49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Полилиния: фигура 196">
              <a:extLst>
                <a:ext uri="{FF2B5EF4-FFF2-40B4-BE49-F238E27FC236}">
                  <a16:creationId xmlns:a16="http://schemas.microsoft.com/office/drawing/2014/main" xmlns="" id="{ECD2E2DB-E4EA-4D76-9FC2-9149CB05851A}"/>
                </a:ext>
              </a:extLst>
            </p:cNvPr>
            <p:cNvSpPr/>
            <p:nvPr/>
          </p:nvSpPr>
          <p:spPr>
            <a:xfrm>
              <a:off x="5992090" y="3948545"/>
              <a:ext cx="207818" cy="207818"/>
            </a:xfrm>
            <a:custGeom>
              <a:avLst/>
              <a:gdLst>
                <a:gd name="connsiteX0" fmla="*/ 528 w 207818"/>
                <a:gd name="connsiteY0" fmla="*/ 633 h 207818"/>
                <a:gd name="connsiteX1" fmla="*/ 208346 w 207818"/>
                <a:gd name="connsiteY1" fmla="*/ 633 h 207818"/>
                <a:gd name="connsiteX2" fmla="*/ 208346 w 207818"/>
                <a:gd name="connsiteY2" fmla="*/ 208451 h 207818"/>
                <a:gd name="connsiteX3" fmla="*/ 52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633"/>
                  </a:moveTo>
                  <a:lnTo>
                    <a:pt x="208346" y="633"/>
                  </a:lnTo>
                  <a:lnTo>
                    <a:pt x="208346" y="208451"/>
                  </a:lnTo>
                  <a:lnTo>
                    <a:pt x="52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Полилиния: фигура 197">
              <a:extLst>
                <a:ext uri="{FF2B5EF4-FFF2-40B4-BE49-F238E27FC236}">
                  <a16:creationId xmlns:a16="http://schemas.microsoft.com/office/drawing/2014/main" xmlns="" id="{912350E5-145E-47DC-8FF3-56F57A14A730}"/>
                </a:ext>
              </a:extLst>
            </p:cNvPr>
            <p:cNvSpPr/>
            <p:nvPr/>
          </p:nvSpPr>
          <p:spPr>
            <a:xfrm>
              <a:off x="6615545" y="3948545"/>
              <a:ext cx="207818" cy="207818"/>
            </a:xfrm>
            <a:custGeom>
              <a:avLst/>
              <a:gdLst>
                <a:gd name="connsiteX0" fmla="*/ 633 w 207818"/>
                <a:gd name="connsiteY0" fmla="*/ 633 h 207818"/>
                <a:gd name="connsiteX1" fmla="*/ 208451 w 207818"/>
                <a:gd name="connsiteY1" fmla="*/ 633 h 207818"/>
                <a:gd name="connsiteX2" fmla="*/ 208451 w 207818"/>
                <a:gd name="connsiteY2" fmla="*/ 208451 h 207818"/>
                <a:gd name="connsiteX3" fmla="*/ 63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633"/>
                  </a:moveTo>
                  <a:lnTo>
                    <a:pt x="208451" y="633"/>
                  </a:lnTo>
                  <a:lnTo>
                    <a:pt x="208451" y="208451"/>
                  </a:lnTo>
                  <a:lnTo>
                    <a:pt x="63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Полилиния: фигура 198">
              <a:extLst>
                <a:ext uri="{FF2B5EF4-FFF2-40B4-BE49-F238E27FC236}">
                  <a16:creationId xmlns:a16="http://schemas.microsoft.com/office/drawing/2014/main" xmlns="" id="{646EE8E6-B6CF-4ACA-A4E1-9B0C924CED1A}"/>
                </a:ext>
              </a:extLst>
            </p:cNvPr>
            <p:cNvSpPr/>
            <p:nvPr/>
          </p:nvSpPr>
          <p:spPr>
            <a:xfrm>
              <a:off x="6823363" y="3948545"/>
              <a:ext cx="207818" cy="207818"/>
            </a:xfrm>
            <a:custGeom>
              <a:avLst/>
              <a:gdLst>
                <a:gd name="connsiteX0" fmla="*/ 668 w 207818"/>
                <a:gd name="connsiteY0" fmla="*/ 633 h 207818"/>
                <a:gd name="connsiteX1" fmla="*/ 208486 w 207818"/>
                <a:gd name="connsiteY1" fmla="*/ 633 h 207818"/>
                <a:gd name="connsiteX2" fmla="*/ 208486 w 207818"/>
                <a:gd name="connsiteY2" fmla="*/ 208451 h 207818"/>
                <a:gd name="connsiteX3" fmla="*/ 66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633"/>
                  </a:moveTo>
                  <a:lnTo>
                    <a:pt x="208486" y="633"/>
                  </a:lnTo>
                  <a:lnTo>
                    <a:pt x="208486" y="208451"/>
                  </a:lnTo>
                  <a:lnTo>
                    <a:pt x="66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Полилиния: фигура 199">
              <a:extLst>
                <a:ext uri="{FF2B5EF4-FFF2-40B4-BE49-F238E27FC236}">
                  <a16:creationId xmlns:a16="http://schemas.microsoft.com/office/drawing/2014/main" xmlns="" id="{BAE8F3A8-5042-4449-AF68-CECA99FDEB29}"/>
                </a:ext>
              </a:extLst>
            </p:cNvPr>
            <p:cNvSpPr/>
            <p:nvPr/>
          </p:nvSpPr>
          <p:spPr>
            <a:xfrm>
              <a:off x="7031181" y="3948545"/>
              <a:ext cx="207818" cy="207818"/>
            </a:xfrm>
            <a:custGeom>
              <a:avLst/>
              <a:gdLst>
                <a:gd name="connsiteX0" fmla="*/ 703 w 207818"/>
                <a:gd name="connsiteY0" fmla="*/ 633 h 207818"/>
                <a:gd name="connsiteX1" fmla="*/ 208521 w 207818"/>
                <a:gd name="connsiteY1" fmla="*/ 633 h 207818"/>
                <a:gd name="connsiteX2" fmla="*/ 208521 w 207818"/>
                <a:gd name="connsiteY2" fmla="*/ 208451 h 207818"/>
                <a:gd name="connsiteX3" fmla="*/ 70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633"/>
                  </a:moveTo>
                  <a:lnTo>
                    <a:pt x="208521" y="633"/>
                  </a:lnTo>
                  <a:lnTo>
                    <a:pt x="208521" y="208451"/>
                  </a:lnTo>
                  <a:lnTo>
                    <a:pt x="70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Полилиния: фигура 200">
              <a:extLst>
                <a:ext uri="{FF2B5EF4-FFF2-40B4-BE49-F238E27FC236}">
                  <a16:creationId xmlns:a16="http://schemas.microsoft.com/office/drawing/2014/main" xmlns="" id="{48006610-0A31-4CB9-938A-A63086618D80}"/>
                </a:ext>
              </a:extLst>
            </p:cNvPr>
            <p:cNvSpPr/>
            <p:nvPr/>
          </p:nvSpPr>
          <p:spPr>
            <a:xfrm>
              <a:off x="7239000" y="3948545"/>
              <a:ext cx="207818" cy="207818"/>
            </a:xfrm>
            <a:custGeom>
              <a:avLst/>
              <a:gdLst>
                <a:gd name="connsiteX0" fmla="*/ 738 w 207818"/>
                <a:gd name="connsiteY0" fmla="*/ 633 h 207818"/>
                <a:gd name="connsiteX1" fmla="*/ 208556 w 207818"/>
                <a:gd name="connsiteY1" fmla="*/ 633 h 207818"/>
                <a:gd name="connsiteX2" fmla="*/ 208556 w 207818"/>
                <a:gd name="connsiteY2" fmla="*/ 208451 h 207818"/>
                <a:gd name="connsiteX3" fmla="*/ 73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633"/>
                  </a:moveTo>
                  <a:lnTo>
                    <a:pt x="208556" y="633"/>
                  </a:lnTo>
                  <a:lnTo>
                    <a:pt x="208556" y="208451"/>
                  </a:lnTo>
                  <a:lnTo>
                    <a:pt x="73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Полилиния: фигура 201">
              <a:extLst>
                <a:ext uri="{FF2B5EF4-FFF2-40B4-BE49-F238E27FC236}">
                  <a16:creationId xmlns:a16="http://schemas.microsoft.com/office/drawing/2014/main" xmlns="" id="{8712F88E-932A-4EE4-9967-907F07878960}"/>
                </a:ext>
              </a:extLst>
            </p:cNvPr>
            <p:cNvSpPr/>
            <p:nvPr/>
          </p:nvSpPr>
          <p:spPr>
            <a:xfrm>
              <a:off x="7654636" y="3948545"/>
              <a:ext cx="207818" cy="207818"/>
            </a:xfrm>
            <a:custGeom>
              <a:avLst/>
              <a:gdLst>
                <a:gd name="connsiteX0" fmla="*/ 808 w 207818"/>
                <a:gd name="connsiteY0" fmla="*/ 633 h 207818"/>
                <a:gd name="connsiteX1" fmla="*/ 208626 w 207818"/>
                <a:gd name="connsiteY1" fmla="*/ 633 h 207818"/>
                <a:gd name="connsiteX2" fmla="*/ 208626 w 207818"/>
                <a:gd name="connsiteY2" fmla="*/ 208451 h 207818"/>
                <a:gd name="connsiteX3" fmla="*/ 80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633"/>
                  </a:moveTo>
                  <a:lnTo>
                    <a:pt x="208626" y="633"/>
                  </a:lnTo>
                  <a:lnTo>
                    <a:pt x="208626" y="208451"/>
                  </a:lnTo>
                  <a:lnTo>
                    <a:pt x="80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Полилиния: фигура 202">
              <a:extLst>
                <a:ext uri="{FF2B5EF4-FFF2-40B4-BE49-F238E27FC236}">
                  <a16:creationId xmlns:a16="http://schemas.microsoft.com/office/drawing/2014/main" xmlns="" id="{BA3499EB-F507-4362-9259-F317FC3A73DD}"/>
                </a:ext>
              </a:extLst>
            </p:cNvPr>
            <p:cNvSpPr/>
            <p:nvPr/>
          </p:nvSpPr>
          <p:spPr>
            <a:xfrm>
              <a:off x="8070272" y="3948545"/>
              <a:ext cx="207818" cy="207818"/>
            </a:xfrm>
            <a:custGeom>
              <a:avLst/>
              <a:gdLst>
                <a:gd name="connsiteX0" fmla="*/ 878 w 207818"/>
                <a:gd name="connsiteY0" fmla="*/ 633 h 207818"/>
                <a:gd name="connsiteX1" fmla="*/ 208696 w 207818"/>
                <a:gd name="connsiteY1" fmla="*/ 633 h 207818"/>
                <a:gd name="connsiteX2" fmla="*/ 208696 w 207818"/>
                <a:gd name="connsiteY2" fmla="*/ 208451 h 207818"/>
                <a:gd name="connsiteX3" fmla="*/ 87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633"/>
                  </a:moveTo>
                  <a:lnTo>
                    <a:pt x="208696" y="633"/>
                  </a:lnTo>
                  <a:lnTo>
                    <a:pt x="208696" y="208451"/>
                  </a:lnTo>
                  <a:lnTo>
                    <a:pt x="87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Полилиния: фигура 203">
              <a:extLst>
                <a:ext uri="{FF2B5EF4-FFF2-40B4-BE49-F238E27FC236}">
                  <a16:creationId xmlns:a16="http://schemas.microsoft.com/office/drawing/2014/main" xmlns="" id="{BCB3705A-8761-4B97-9D29-14A86861543D}"/>
                </a:ext>
              </a:extLst>
            </p:cNvPr>
            <p:cNvSpPr/>
            <p:nvPr/>
          </p:nvSpPr>
          <p:spPr>
            <a:xfrm>
              <a:off x="8485909" y="3948545"/>
              <a:ext cx="207818" cy="207818"/>
            </a:xfrm>
            <a:custGeom>
              <a:avLst/>
              <a:gdLst>
                <a:gd name="connsiteX0" fmla="*/ 948 w 207818"/>
                <a:gd name="connsiteY0" fmla="*/ 633 h 207818"/>
                <a:gd name="connsiteX1" fmla="*/ 208766 w 207818"/>
                <a:gd name="connsiteY1" fmla="*/ 633 h 207818"/>
                <a:gd name="connsiteX2" fmla="*/ 208766 w 207818"/>
                <a:gd name="connsiteY2" fmla="*/ 208451 h 207818"/>
                <a:gd name="connsiteX3" fmla="*/ 94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633"/>
                  </a:moveTo>
                  <a:lnTo>
                    <a:pt x="208766" y="633"/>
                  </a:lnTo>
                  <a:lnTo>
                    <a:pt x="208766" y="208451"/>
                  </a:lnTo>
                  <a:lnTo>
                    <a:pt x="94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Полилиния: фигура 204">
              <a:extLst>
                <a:ext uri="{FF2B5EF4-FFF2-40B4-BE49-F238E27FC236}">
                  <a16:creationId xmlns:a16="http://schemas.microsoft.com/office/drawing/2014/main" xmlns="" id="{115DE0FF-396A-4A90-A13A-D7637F9AC148}"/>
                </a:ext>
              </a:extLst>
            </p:cNvPr>
            <p:cNvSpPr/>
            <p:nvPr/>
          </p:nvSpPr>
          <p:spPr>
            <a:xfrm>
              <a:off x="8693727" y="3948545"/>
              <a:ext cx="207818" cy="207818"/>
            </a:xfrm>
            <a:custGeom>
              <a:avLst/>
              <a:gdLst>
                <a:gd name="connsiteX0" fmla="*/ 983 w 207818"/>
                <a:gd name="connsiteY0" fmla="*/ 633 h 207818"/>
                <a:gd name="connsiteX1" fmla="*/ 208801 w 207818"/>
                <a:gd name="connsiteY1" fmla="*/ 633 h 207818"/>
                <a:gd name="connsiteX2" fmla="*/ 208801 w 207818"/>
                <a:gd name="connsiteY2" fmla="*/ 208451 h 207818"/>
                <a:gd name="connsiteX3" fmla="*/ 983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633"/>
                  </a:moveTo>
                  <a:lnTo>
                    <a:pt x="208801" y="633"/>
                  </a:lnTo>
                  <a:lnTo>
                    <a:pt x="208801" y="208451"/>
                  </a:lnTo>
                  <a:lnTo>
                    <a:pt x="983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Полилиния: фигура 205">
              <a:extLst>
                <a:ext uri="{FF2B5EF4-FFF2-40B4-BE49-F238E27FC236}">
                  <a16:creationId xmlns:a16="http://schemas.microsoft.com/office/drawing/2014/main" xmlns="" id="{A6CE6AAE-3537-4738-A182-36ABA65CEE56}"/>
                </a:ext>
              </a:extLst>
            </p:cNvPr>
            <p:cNvSpPr/>
            <p:nvPr/>
          </p:nvSpPr>
          <p:spPr>
            <a:xfrm>
              <a:off x="8901545" y="3948545"/>
              <a:ext cx="207818" cy="207818"/>
            </a:xfrm>
            <a:custGeom>
              <a:avLst/>
              <a:gdLst>
                <a:gd name="connsiteX0" fmla="*/ 1018 w 207818"/>
                <a:gd name="connsiteY0" fmla="*/ 633 h 207818"/>
                <a:gd name="connsiteX1" fmla="*/ 208836 w 207818"/>
                <a:gd name="connsiteY1" fmla="*/ 633 h 207818"/>
                <a:gd name="connsiteX2" fmla="*/ 208836 w 207818"/>
                <a:gd name="connsiteY2" fmla="*/ 208451 h 207818"/>
                <a:gd name="connsiteX3" fmla="*/ 1018 w 207818"/>
                <a:gd name="connsiteY3" fmla="*/ 20845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633"/>
                  </a:moveTo>
                  <a:lnTo>
                    <a:pt x="208836" y="633"/>
                  </a:lnTo>
                  <a:lnTo>
                    <a:pt x="208836" y="208451"/>
                  </a:lnTo>
                  <a:lnTo>
                    <a:pt x="1018" y="20845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Полилиния: фигура 206">
              <a:extLst>
                <a:ext uri="{FF2B5EF4-FFF2-40B4-BE49-F238E27FC236}">
                  <a16:creationId xmlns:a16="http://schemas.microsoft.com/office/drawing/2014/main" xmlns="" id="{0F79D1D7-A272-4F1E-8742-A3DDAFF7339A}"/>
                </a:ext>
              </a:extLst>
            </p:cNvPr>
            <p:cNvSpPr/>
            <p:nvPr/>
          </p:nvSpPr>
          <p:spPr>
            <a:xfrm>
              <a:off x="3082636" y="4156363"/>
              <a:ext cx="207818" cy="207818"/>
            </a:xfrm>
            <a:custGeom>
              <a:avLst/>
              <a:gdLst>
                <a:gd name="connsiteX0" fmla="*/ 38 w 207818"/>
                <a:gd name="connsiteY0" fmla="*/ 668 h 207818"/>
                <a:gd name="connsiteX1" fmla="*/ 207856 w 207818"/>
                <a:gd name="connsiteY1" fmla="*/ 668 h 207818"/>
                <a:gd name="connsiteX2" fmla="*/ 207856 w 207818"/>
                <a:gd name="connsiteY2" fmla="*/ 208486 h 207818"/>
                <a:gd name="connsiteX3" fmla="*/ 3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668"/>
                  </a:moveTo>
                  <a:lnTo>
                    <a:pt x="207856" y="668"/>
                  </a:lnTo>
                  <a:lnTo>
                    <a:pt x="207856" y="208486"/>
                  </a:lnTo>
                  <a:lnTo>
                    <a:pt x="3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Полилиния: фигура 207">
              <a:extLst>
                <a:ext uri="{FF2B5EF4-FFF2-40B4-BE49-F238E27FC236}">
                  <a16:creationId xmlns:a16="http://schemas.microsoft.com/office/drawing/2014/main" xmlns="" id="{9F1DD3DF-1A85-4A84-9E17-3042E8C9EADE}"/>
                </a:ext>
              </a:extLst>
            </p:cNvPr>
            <p:cNvSpPr/>
            <p:nvPr/>
          </p:nvSpPr>
          <p:spPr>
            <a:xfrm>
              <a:off x="3290454" y="4156363"/>
              <a:ext cx="207818" cy="207818"/>
            </a:xfrm>
            <a:custGeom>
              <a:avLst/>
              <a:gdLst>
                <a:gd name="connsiteX0" fmla="*/ 73 w 207818"/>
                <a:gd name="connsiteY0" fmla="*/ 668 h 207818"/>
                <a:gd name="connsiteX1" fmla="*/ 207891 w 207818"/>
                <a:gd name="connsiteY1" fmla="*/ 668 h 207818"/>
                <a:gd name="connsiteX2" fmla="*/ 207891 w 207818"/>
                <a:gd name="connsiteY2" fmla="*/ 208486 h 207818"/>
                <a:gd name="connsiteX3" fmla="*/ 7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" y="668"/>
                  </a:moveTo>
                  <a:lnTo>
                    <a:pt x="207891" y="668"/>
                  </a:lnTo>
                  <a:lnTo>
                    <a:pt x="207891" y="208486"/>
                  </a:lnTo>
                  <a:lnTo>
                    <a:pt x="7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Полилиния: фигура 208">
              <a:extLst>
                <a:ext uri="{FF2B5EF4-FFF2-40B4-BE49-F238E27FC236}">
                  <a16:creationId xmlns:a16="http://schemas.microsoft.com/office/drawing/2014/main" xmlns="" id="{BDFBD453-DCAE-4432-87B5-55FE8F4DF10A}"/>
                </a:ext>
              </a:extLst>
            </p:cNvPr>
            <p:cNvSpPr/>
            <p:nvPr/>
          </p:nvSpPr>
          <p:spPr>
            <a:xfrm>
              <a:off x="3498272" y="4156363"/>
              <a:ext cx="207818" cy="207818"/>
            </a:xfrm>
            <a:custGeom>
              <a:avLst/>
              <a:gdLst>
                <a:gd name="connsiteX0" fmla="*/ 108 w 207818"/>
                <a:gd name="connsiteY0" fmla="*/ 668 h 207818"/>
                <a:gd name="connsiteX1" fmla="*/ 207926 w 207818"/>
                <a:gd name="connsiteY1" fmla="*/ 668 h 207818"/>
                <a:gd name="connsiteX2" fmla="*/ 207926 w 207818"/>
                <a:gd name="connsiteY2" fmla="*/ 208486 h 207818"/>
                <a:gd name="connsiteX3" fmla="*/ 10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668"/>
                  </a:moveTo>
                  <a:lnTo>
                    <a:pt x="207926" y="668"/>
                  </a:lnTo>
                  <a:lnTo>
                    <a:pt x="207926" y="208486"/>
                  </a:lnTo>
                  <a:lnTo>
                    <a:pt x="10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Полилиния: фигура 209">
              <a:extLst>
                <a:ext uri="{FF2B5EF4-FFF2-40B4-BE49-F238E27FC236}">
                  <a16:creationId xmlns:a16="http://schemas.microsoft.com/office/drawing/2014/main" xmlns="" id="{59473B50-C7F3-436C-8B35-3E14AC423498}"/>
                </a:ext>
              </a:extLst>
            </p:cNvPr>
            <p:cNvSpPr/>
            <p:nvPr/>
          </p:nvSpPr>
          <p:spPr>
            <a:xfrm>
              <a:off x="3706090" y="4156363"/>
              <a:ext cx="207818" cy="207818"/>
            </a:xfrm>
            <a:custGeom>
              <a:avLst/>
              <a:gdLst>
                <a:gd name="connsiteX0" fmla="*/ 143 w 207818"/>
                <a:gd name="connsiteY0" fmla="*/ 668 h 207818"/>
                <a:gd name="connsiteX1" fmla="*/ 207961 w 207818"/>
                <a:gd name="connsiteY1" fmla="*/ 668 h 207818"/>
                <a:gd name="connsiteX2" fmla="*/ 207961 w 207818"/>
                <a:gd name="connsiteY2" fmla="*/ 208486 h 207818"/>
                <a:gd name="connsiteX3" fmla="*/ 14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668"/>
                  </a:moveTo>
                  <a:lnTo>
                    <a:pt x="207961" y="668"/>
                  </a:lnTo>
                  <a:lnTo>
                    <a:pt x="207961" y="208486"/>
                  </a:lnTo>
                  <a:lnTo>
                    <a:pt x="14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Полилиния: фигура 210">
              <a:extLst>
                <a:ext uri="{FF2B5EF4-FFF2-40B4-BE49-F238E27FC236}">
                  <a16:creationId xmlns:a16="http://schemas.microsoft.com/office/drawing/2014/main" xmlns="" id="{9F011CA1-CEAA-4917-8D8C-790A316FF8D7}"/>
                </a:ext>
              </a:extLst>
            </p:cNvPr>
            <p:cNvSpPr/>
            <p:nvPr/>
          </p:nvSpPr>
          <p:spPr>
            <a:xfrm>
              <a:off x="4121727" y="4156363"/>
              <a:ext cx="207818" cy="207818"/>
            </a:xfrm>
            <a:custGeom>
              <a:avLst/>
              <a:gdLst>
                <a:gd name="connsiteX0" fmla="*/ 213 w 207818"/>
                <a:gd name="connsiteY0" fmla="*/ 668 h 207818"/>
                <a:gd name="connsiteX1" fmla="*/ 208031 w 207818"/>
                <a:gd name="connsiteY1" fmla="*/ 668 h 207818"/>
                <a:gd name="connsiteX2" fmla="*/ 208031 w 207818"/>
                <a:gd name="connsiteY2" fmla="*/ 208486 h 207818"/>
                <a:gd name="connsiteX3" fmla="*/ 21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668"/>
                  </a:moveTo>
                  <a:lnTo>
                    <a:pt x="208031" y="668"/>
                  </a:lnTo>
                  <a:lnTo>
                    <a:pt x="208031" y="208486"/>
                  </a:lnTo>
                  <a:lnTo>
                    <a:pt x="21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Полилиния: фигура 211">
              <a:extLst>
                <a:ext uri="{FF2B5EF4-FFF2-40B4-BE49-F238E27FC236}">
                  <a16:creationId xmlns:a16="http://schemas.microsoft.com/office/drawing/2014/main" xmlns="" id="{38FB3E46-FEB2-4044-991E-C95C51401FEC}"/>
                </a:ext>
              </a:extLst>
            </p:cNvPr>
            <p:cNvSpPr/>
            <p:nvPr/>
          </p:nvSpPr>
          <p:spPr>
            <a:xfrm>
              <a:off x="4329545" y="4156363"/>
              <a:ext cx="207818" cy="207818"/>
            </a:xfrm>
            <a:custGeom>
              <a:avLst/>
              <a:gdLst>
                <a:gd name="connsiteX0" fmla="*/ 248 w 207818"/>
                <a:gd name="connsiteY0" fmla="*/ 668 h 207818"/>
                <a:gd name="connsiteX1" fmla="*/ 208066 w 207818"/>
                <a:gd name="connsiteY1" fmla="*/ 668 h 207818"/>
                <a:gd name="connsiteX2" fmla="*/ 208066 w 207818"/>
                <a:gd name="connsiteY2" fmla="*/ 208486 h 207818"/>
                <a:gd name="connsiteX3" fmla="*/ 24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668"/>
                  </a:moveTo>
                  <a:lnTo>
                    <a:pt x="208066" y="668"/>
                  </a:lnTo>
                  <a:lnTo>
                    <a:pt x="208066" y="208486"/>
                  </a:lnTo>
                  <a:lnTo>
                    <a:pt x="24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Полилиния: фигура 212">
              <a:extLst>
                <a:ext uri="{FF2B5EF4-FFF2-40B4-BE49-F238E27FC236}">
                  <a16:creationId xmlns:a16="http://schemas.microsoft.com/office/drawing/2014/main" xmlns="" id="{491D5F36-6A76-4232-94F3-198E94DCC3D8}"/>
                </a:ext>
              </a:extLst>
            </p:cNvPr>
            <p:cNvSpPr/>
            <p:nvPr/>
          </p:nvSpPr>
          <p:spPr>
            <a:xfrm>
              <a:off x="6199909" y="4156363"/>
              <a:ext cx="207818" cy="207818"/>
            </a:xfrm>
            <a:custGeom>
              <a:avLst/>
              <a:gdLst>
                <a:gd name="connsiteX0" fmla="*/ 563 w 207818"/>
                <a:gd name="connsiteY0" fmla="*/ 668 h 207818"/>
                <a:gd name="connsiteX1" fmla="*/ 208381 w 207818"/>
                <a:gd name="connsiteY1" fmla="*/ 668 h 207818"/>
                <a:gd name="connsiteX2" fmla="*/ 208381 w 207818"/>
                <a:gd name="connsiteY2" fmla="*/ 208486 h 207818"/>
                <a:gd name="connsiteX3" fmla="*/ 56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668"/>
                  </a:moveTo>
                  <a:lnTo>
                    <a:pt x="208381" y="668"/>
                  </a:lnTo>
                  <a:lnTo>
                    <a:pt x="208381" y="208486"/>
                  </a:lnTo>
                  <a:lnTo>
                    <a:pt x="56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Полилиния: фигура 213">
              <a:extLst>
                <a:ext uri="{FF2B5EF4-FFF2-40B4-BE49-F238E27FC236}">
                  <a16:creationId xmlns:a16="http://schemas.microsoft.com/office/drawing/2014/main" xmlns="" id="{D8325DD5-5B47-4B1E-BA5F-2FCC6BE1757E}"/>
                </a:ext>
              </a:extLst>
            </p:cNvPr>
            <p:cNvSpPr/>
            <p:nvPr/>
          </p:nvSpPr>
          <p:spPr>
            <a:xfrm>
              <a:off x="6823363" y="4156363"/>
              <a:ext cx="207818" cy="207818"/>
            </a:xfrm>
            <a:custGeom>
              <a:avLst/>
              <a:gdLst>
                <a:gd name="connsiteX0" fmla="*/ 668 w 207818"/>
                <a:gd name="connsiteY0" fmla="*/ 668 h 207818"/>
                <a:gd name="connsiteX1" fmla="*/ 208486 w 207818"/>
                <a:gd name="connsiteY1" fmla="*/ 668 h 207818"/>
                <a:gd name="connsiteX2" fmla="*/ 208486 w 207818"/>
                <a:gd name="connsiteY2" fmla="*/ 208486 h 207818"/>
                <a:gd name="connsiteX3" fmla="*/ 66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668"/>
                  </a:moveTo>
                  <a:lnTo>
                    <a:pt x="208486" y="668"/>
                  </a:lnTo>
                  <a:lnTo>
                    <a:pt x="208486" y="208486"/>
                  </a:lnTo>
                  <a:lnTo>
                    <a:pt x="66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Полилиния: фигура 214">
              <a:extLst>
                <a:ext uri="{FF2B5EF4-FFF2-40B4-BE49-F238E27FC236}">
                  <a16:creationId xmlns:a16="http://schemas.microsoft.com/office/drawing/2014/main" xmlns="" id="{37CDBCB4-43AD-4C79-BCEF-52035147CB2D}"/>
                </a:ext>
              </a:extLst>
            </p:cNvPr>
            <p:cNvSpPr/>
            <p:nvPr/>
          </p:nvSpPr>
          <p:spPr>
            <a:xfrm>
              <a:off x="7031181" y="4156363"/>
              <a:ext cx="207818" cy="207818"/>
            </a:xfrm>
            <a:custGeom>
              <a:avLst/>
              <a:gdLst>
                <a:gd name="connsiteX0" fmla="*/ 703 w 207818"/>
                <a:gd name="connsiteY0" fmla="*/ 668 h 207818"/>
                <a:gd name="connsiteX1" fmla="*/ 208521 w 207818"/>
                <a:gd name="connsiteY1" fmla="*/ 668 h 207818"/>
                <a:gd name="connsiteX2" fmla="*/ 208521 w 207818"/>
                <a:gd name="connsiteY2" fmla="*/ 208486 h 207818"/>
                <a:gd name="connsiteX3" fmla="*/ 70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668"/>
                  </a:moveTo>
                  <a:lnTo>
                    <a:pt x="208521" y="668"/>
                  </a:lnTo>
                  <a:lnTo>
                    <a:pt x="208521" y="208486"/>
                  </a:lnTo>
                  <a:lnTo>
                    <a:pt x="70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Полилиния: фигура 215">
              <a:extLst>
                <a:ext uri="{FF2B5EF4-FFF2-40B4-BE49-F238E27FC236}">
                  <a16:creationId xmlns:a16="http://schemas.microsoft.com/office/drawing/2014/main" xmlns="" id="{AF53FF25-BBF4-436F-8B06-72760EFDA82B}"/>
                </a:ext>
              </a:extLst>
            </p:cNvPr>
            <p:cNvSpPr/>
            <p:nvPr/>
          </p:nvSpPr>
          <p:spPr>
            <a:xfrm>
              <a:off x="7239000" y="4156363"/>
              <a:ext cx="207818" cy="207818"/>
            </a:xfrm>
            <a:custGeom>
              <a:avLst/>
              <a:gdLst>
                <a:gd name="connsiteX0" fmla="*/ 738 w 207818"/>
                <a:gd name="connsiteY0" fmla="*/ 668 h 207818"/>
                <a:gd name="connsiteX1" fmla="*/ 208556 w 207818"/>
                <a:gd name="connsiteY1" fmla="*/ 668 h 207818"/>
                <a:gd name="connsiteX2" fmla="*/ 208556 w 207818"/>
                <a:gd name="connsiteY2" fmla="*/ 208486 h 207818"/>
                <a:gd name="connsiteX3" fmla="*/ 73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668"/>
                  </a:moveTo>
                  <a:lnTo>
                    <a:pt x="208556" y="668"/>
                  </a:lnTo>
                  <a:lnTo>
                    <a:pt x="208556" y="208486"/>
                  </a:lnTo>
                  <a:lnTo>
                    <a:pt x="73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Полилиния: фигура 216">
              <a:extLst>
                <a:ext uri="{FF2B5EF4-FFF2-40B4-BE49-F238E27FC236}">
                  <a16:creationId xmlns:a16="http://schemas.microsoft.com/office/drawing/2014/main" xmlns="" id="{18235A5B-4012-44D4-B618-C140103EFFE0}"/>
                </a:ext>
              </a:extLst>
            </p:cNvPr>
            <p:cNvSpPr/>
            <p:nvPr/>
          </p:nvSpPr>
          <p:spPr>
            <a:xfrm>
              <a:off x="8278090" y="4156363"/>
              <a:ext cx="207818" cy="207818"/>
            </a:xfrm>
            <a:custGeom>
              <a:avLst/>
              <a:gdLst>
                <a:gd name="connsiteX0" fmla="*/ 913 w 207818"/>
                <a:gd name="connsiteY0" fmla="*/ 668 h 207818"/>
                <a:gd name="connsiteX1" fmla="*/ 208731 w 207818"/>
                <a:gd name="connsiteY1" fmla="*/ 668 h 207818"/>
                <a:gd name="connsiteX2" fmla="*/ 208731 w 207818"/>
                <a:gd name="connsiteY2" fmla="*/ 208486 h 207818"/>
                <a:gd name="connsiteX3" fmla="*/ 913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668"/>
                  </a:moveTo>
                  <a:lnTo>
                    <a:pt x="208731" y="668"/>
                  </a:lnTo>
                  <a:lnTo>
                    <a:pt x="208731" y="208486"/>
                  </a:lnTo>
                  <a:lnTo>
                    <a:pt x="913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Полилиния: фигура 217">
              <a:extLst>
                <a:ext uri="{FF2B5EF4-FFF2-40B4-BE49-F238E27FC236}">
                  <a16:creationId xmlns:a16="http://schemas.microsoft.com/office/drawing/2014/main" xmlns="" id="{BBB8BBAD-DF54-4C43-A2B7-8AC5C8544175}"/>
                </a:ext>
              </a:extLst>
            </p:cNvPr>
            <p:cNvSpPr/>
            <p:nvPr/>
          </p:nvSpPr>
          <p:spPr>
            <a:xfrm>
              <a:off x="8901545" y="4156363"/>
              <a:ext cx="207818" cy="207818"/>
            </a:xfrm>
            <a:custGeom>
              <a:avLst/>
              <a:gdLst>
                <a:gd name="connsiteX0" fmla="*/ 1018 w 207818"/>
                <a:gd name="connsiteY0" fmla="*/ 668 h 207818"/>
                <a:gd name="connsiteX1" fmla="*/ 208836 w 207818"/>
                <a:gd name="connsiteY1" fmla="*/ 668 h 207818"/>
                <a:gd name="connsiteX2" fmla="*/ 208836 w 207818"/>
                <a:gd name="connsiteY2" fmla="*/ 208486 h 207818"/>
                <a:gd name="connsiteX3" fmla="*/ 1018 w 207818"/>
                <a:gd name="connsiteY3" fmla="*/ 20848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668"/>
                  </a:moveTo>
                  <a:lnTo>
                    <a:pt x="208836" y="668"/>
                  </a:lnTo>
                  <a:lnTo>
                    <a:pt x="208836" y="208486"/>
                  </a:lnTo>
                  <a:lnTo>
                    <a:pt x="1018" y="20848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Полилиния: фигура 218">
              <a:extLst>
                <a:ext uri="{FF2B5EF4-FFF2-40B4-BE49-F238E27FC236}">
                  <a16:creationId xmlns:a16="http://schemas.microsoft.com/office/drawing/2014/main" xmlns="" id="{5D21D690-90D2-4CFF-85D9-DE3262502E7F}"/>
                </a:ext>
              </a:extLst>
            </p:cNvPr>
            <p:cNvSpPr/>
            <p:nvPr/>
          </p:nvSpPr>
          <p:spPr>
            <a:xfrm>
              <a:off x="3082636" y="4364181"/>
              <a:ext cx="207818" cy="207818"/>
            </a:xfrm>
            <a:custGeom>
              <a:avLst/>
              <a:gdLst>
                <a:gd name="connsiteX0" fmla="*/ 38 w 207818"/>
                <a:gd name="connsiteY0" fmla="*/ 703 h 207818"/>
                <a:gd name="connsiteX1" fmla="*/ 207856 w 207818"/>
                <a:gd name="connsiteY1" fmla="*/ 703 h 207818"/>
                <a:gd name="connsiteX2" fmla="*/ 207856 w 207818"/>
                <a:gd name="connsiteY2" fmla="*/ 208521 h 207818"/>
                <a:gd name="connsiteX3" fmla="*/ 38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703"/>
                  </a:moveTo>
                  <a:lnTo>
                    <a:pt x="207856" y="703"/>
                  </a:lnTo>
                  <a:lnTo>
                    <a:pt x="207856" y="208521"/>
                  </a:lnTo>
                  <a:lnTo>
                    <a:pt x="38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Полилиния: фигура 219">
              <a:extLst>
                <a:ext uri="{FF2B5EF4-FFF2-40B4-BE49-F238E27FC236}">
                  <a16:creationId xmlns:a16="http://schemas.microsoft.com/office/drawing/2014/main" xmlns="" id="{0376F3B6-82ED-422F-A0AC-6AE7B32D39F0}"/>
                </a:ext>
              </a:extLst>
            </p:cNvPr>
            <p:cNvSpPr/>
            <p:nvPr/>
          </p:nvSpPr>
          <p:spPr>
            <a:xfrm>
              <a:off x="3498272" y="4364181"/>
              <a:ext cx="207818" cy="207818"/>
            </a:xfrm>
            <a:custGeom>
              <a:avLst/>
              <a:gdLst>
                <a:gd name="connsiteX0" fmla="*/ 108 w 207818"/>
                <a:gd name="connsiteY0" fmla="*/ 703 h 207818"/>
                <a:gd name="connsiteX1" fmla="*/ 207926 w 207818"/>
                <a:gd name="connsiteY1" fmla="*/ 703 h 207818"/>
                <a:gd name="connsiteX2" fmla="*/ 207926 w 207818"/>
                <a:gd name="connsiteY2" fmla="*/ 208521 h 207818"/>
                <a:gd name="connsiteX3" fmla="*/ 108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8" y="703"/>
                  </a:moveTo>
                  <a:lnTo>
                    <a:pt x="207926" y="703"/>
                  </a:lnTo>
                  <a:lnTo>
                    <a:pt x="207926" y="208521"/>
                  </a:lnTo>
                  <a:lnTo>
                    <a:pt x="108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Полилиния: фигура 220">
              <a:extLst>
                <a:ext uri="{FF2B5EF4-FFF2-40B4-BE49-F238E27FC236}">
                  <a16:creationId xmlns:a16="http://schemas.microsoft.com/office/drawing/2014/main" xmlns="" id="{486EFBFD-EFE4-4DEB-B24C-CBD0A537F974}"/>
                </a:ext>
              </a:extLst>
            </p:cNvPr>
            <p:cNvSpPr/>
            <p:nvPr/>
          </p:nvSpPr>
          <p:spPr>
            <a:xfrm>
              <a:off x="4537363" y="4364181"/>
              <a:ext cx="207818" cy="207818"/>
            </a:xfrm>
            <a:custGeom>
              <a:avLst/>
              <a:gdLst>
                <a:gd name="connsiteX0" fmla="*/ 283 w 207818"/>
                <a:gd name="connsiteY0" fmla="*/ 703 h 207818"/>
                <a:gd name="connsiteX1" fmla="*/ 208101 w 207818"/>
                <a:gd name="connsiteY1" fmla="*/ 703 h 207818"/>
                <a:gd name="connsiteX2" fmla="*/ 208101 w 207818"/>
                <a:gd name="connsiteY2" fmla="*/ 208521 h 207818"/>
                <a:gd name="connsiteX3" fmla="*/ 283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83" y="703"/>
                  </a:moveTo>
                  <a:lnTo>
                    <a:pt x="208101" y="703"/>
                  </a:lnTo>
                  <a:lnTo>
                    <a:pt x="208101" y="208521"/>
                  </a:lnTo>
                  <a:lnTo>
                    <a:pt x="283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Полилиния: фигура 221">
              <a:extLst>
                <a:ext uri="{FF2B5EF4-FFF2-40B4-BE49-F238E27FC236}">
                  <a16:creationId xmlns:a16="http://schemas.microsoft.com/office/drawing/2014/main" xmlns="" id="{AB43D32A-7B42-40B6-8404-5CC8DA6E54A5}"/>
                </a:ext>
              </a:extLst>
            </p:cNvPr>
            <p:cNvSpPr/>
            <p:nvPr/>
          </p:nvSpPr>
          <p:spPr>
            <a:xfrm>
              <a:off x="4953000" y="4364181"/>
              <a:ext cx="207818" cy="207818"/>
            </a:xfrm>
            <a:custGeom>
              <a:avLst/>
              <a:gdLst>
                <a:gd name="connsiteX0" fmla="*/ 353 w 207818"/>
                <a:gd name="connsiteY0" fmla="*/ 703 h 207818"/>
                <a:gd name="connsiteX1" fmla="*/ 208171 w 207818"/>
                <a:gd name="connsiteY1" fmla="*/ 703 h 207818"/>
                <a:gd name="connsiteX2" fmla="*/ 208171 w 207818"/>
                <a:gd name="connsiteY2" fmla="*/ 208521 h 207818"/>
                <a:gd name="connsiteX3" fmla="*/ 353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703"/>
                  </a:moveTo>
                  <a:lnTo>
                    <a:pt x="208171" y="703"/>
                  </a:lnTo>
                  <a:lnTo>
                    <a:pt x="208171" y="208521"/>
                  </a:lnTo>
                  <a:lnTo>
                    <a:pt x="353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Полилиния: фигура 222">
              <a:extLst>
                <a:ext uri="{FF2B5EF4-FFF2-40B4-BE49-F238E27FC236}">
                  <a16:creationId xmlns:a16="http://schemas.microsoft.com/office/drawing/2014/main" xmlns="" id="{69710C91-0140-4923-A203-DC5E4255FE35}"/>
                </a:ext>
              </a:extLst>
            </p:cNvPr>
            <p:cNvSpPr/>
            <p:nvPr/>
          </p:nvSpPr>
          <p:spPr>
            <a:xfrm>
              <a:off x="5368636" y="4364181"/>
              <a:ext cx="207818" cy="207818"/>
            </a:xfrm>
            <a:custGeom>
              <a:avLst/>
              <a:gdLst>
                <a:gd name="connsiteX0" fmla="*/ 423 w 207818"/>
                <a:gd name="connsiteY0" fmla="*/ 703 h 207818"/>
                <a:gd name="connsiteX1" fmla="*/ 208241 w 207818"/>
                <a:gd name="connsiteY1" fmla="*/ 703 h 207818"/>
                <a:gd name="connsiteX2" fmla="*/ 208241 w 207818"/>
                <a:gd name="connsiteY2" fmla="*/ 208521 h 207818"/>
                <a:gd name="connsiteX3" fmla="*/ 423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703"/>
                  </a:moveTo>
                  <a:lnTo>
                    <a:pt x="208241" y="703"/>
                  </a:lnTo>
                  <a:lnTo>
                    <a:pt x="208241" y="208521"/>
                  </a:lnTo>
                  <a:lnTo>
                    <a:pt x="423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Полилиния: фигура 223">
              <a:extLst>
                <a:ext uri="{FF2B5EF4-FFF2-40B4-BE49-F238E27FC236}">
                  <a16:creationId xmlns:a16="http://schemas.microsoft.com/office/drawing/2014/main" xmlns="" id="{8E4FABCC-BDB6-4D6B-BC9F-944249D0B3C5}"/>
                </a:ext>
              </a:extLst>
            </p:cNvPr>
            <p:cNvSpPr/>
            <p:nvPr/>
          </p:nvSpPr>
          <p:spPr>
            <a:xfrm>
              <a:off x="5576454" y="4364181"/>
              <a:ext cx="207818" cy="207818"/>
            </a:xfrm>
            <a:custGeom>
              <a:avLst/>
              <a:gdLst>
                <a:gd name="connsiteX0" fmla="*/ 458 w 207818"/>
                <a:gd name="connsiteY0" fmla="*/ 703 h 207818"/>
                <a:gd name="connsiteX1" fmla="*/ 208276 w 207818"/>
                <a:gd name="connsiteY1" fmla="*/ 703 h 207818"/>
                <a:gd name="connsiteX2" fmla="*/ 208276 w 207818"/>
                <a:gd name="connsiteY2" fmla="*/ 208521 h 207818"/>
                <a:gd name="connsiteX3" fmla="*/ 458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703"/>
                  </a:moveTo>
                  <a:lnTo>
                    <a:pt x="208276" y="703"/>
                  </a:lnTo>
                  <a:lnTo>
                    <a:pt x="208276" y="208521"/>
                  </a:lnTo>
                  <a:lnTo>
                    <a:pt x="458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Полилиния: фигура 224">
              <a:extLst>
                <a:ext uri="{FF2B5EF4-FFF2-40B4-BE49-F238E27FC236}">
                  <a16:creationId xmlns:a16="http://schemas.microsoft.com/office/drawing/2014/main" xmlns="" id="{586E4409-1897-4F8A-AFFD-286AA1E88CC6}"/>
                </a:ext>
              </a:extLst>
            </p:cNvPr>
            <p:cNvSpPr/>
            <p:nvPr/>
          </p:nvSpPr>
          <p:spPr>
            <a:xfrm>
              <a:off x="5784272" y="4364181"/>
              <a:ext cx="207818" cy="207818"/>
            </a:xfrm>
            <a:custGeom>
              <a:avLst/>
              <a:gdLst>
                <a:gd name="connsiteX0" fmla="*/ 493 w 207818"/>
                <a:gd name="connsiteY0" fmla="*/ 703 h 207818"/>
                <a:gd name="connsiteX1" fmla="*/ 208311 w 207818"/>
                <a:gd name="connsiteY1" fmla="*/ 703 h 207818"/>
                <a:gd name="connsiteX2" fmla="*/ 208311 w 207818"/>
                <a:gd name="connsiteY2" fmla="*/ 208521 h 207818"/>
                <a:gd name="connsiteX3" fmla="*/ 493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703"/>
                  </a:moveTo>
                  <a:lnTo>
                    <a:pt x="208311" y="703"/>
                  </a:lnTo>
                  <a:lnTo>
                    <a:pt x="208311" y="208521"/>
                  </a:lnTo>
                  <a:lnTo>
                    <a:pt x="493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Полилиния: фигура 225">
              <a:extLst>
                <a:ext uri="{FF2B5EF4-FFF2-40B4-BE49-F238E27FC236}">
                  <a16:creationId xmlns:a16="http://schemas.microsoft.com/office/drawing/2014/main" xmlns="" id="{37A1B65C-1F37-4FAC-9C27-6873ABDD3908}"/>
                </a:ext>
              </a:extLst>
            </p:cNvPr>
            <p:cNvSpPr/>
            <p:nvPr/>
          </p:nvSpPr>
          <p:spPr>
            <a:xfrm>
              <a:off x="7446818" y="4364181"/>
              <a:ext cx="207818" cy="207818"/>
            </a:xfrm>
            <a:custGeom>
              <a:avLst/>
              <a:gdLst>
                <a:gd name="connsiteX0" fmla="*/ 773 w 207818"/>
                <a:gd name="connsiteY0" fmla="*/ 703 h 207818"/>
                <a:gd name="connsiteX1" fmla="*/ 208591 w 207818"/>
                <a:gd name="connsiteY1" fmla="*/ 703 h 207818"/>
                <a:gd name="connsiteX2" fmla="*/ 208591 w 207818"/>
                <a:gd name="connsiteY2" fmla="*/ 208521 h 207818"/>
                <a:gd name="connsiteX3" fmla="*/ 773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703"/>
                  </a:moveTo>
                  <a:lnTo>
                    <a:pt x="208591" y="703"/>
                  </a:lnTo>
                  <a:lnTo>
                    <a:pt x="208591" y="208521"/>
                  </a:lnTo>
                  <a:lnTo>
                    <a:pt x="773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Полилиния: фигура 226">
              <a:extLst>
                <a:ext uri="{FF2B5EF4-FFF2-40B4-BE49-F238E27FC236}">
                  <a16:creationId xmlns:a16="http://schemas.microsoft.com/office/drawing/2014/main" xmlns="" id="{80A2A9F5-C3EF-4B50-A25D-FC9EE81872B1}"/>
                </a:ext>
              </a:extLst>
            </p:cNvPr>
            <p:cNvSpPr/>
            <p:nvPr/>
          </p:nvSpPr>
          <p:spPr>
            <a:xfrm>
              <a:off x="7654636" y="4364181"/>
              <a:ext cx="207818" cy="207818"/>
            </a:xfrm>
            <a:custGeom>
              <a:avLst/>
              <a:gdLst>
                <a:gd name="connsiteX0" fmla="*/ 808 w 207818"/>
                <a:gd name="connsiteY0" fmla="*/ 703 h 207818"/>
                <a:gd name="connsiteX1" fmla="*/ 208626 w 207818"/>
                <a:gd name="connsiteY1" fmla="*/ 703 h 207818"/>
                <a:gd name="connsiteX2" fmla="*/ 208626 w 207818"/>
                <a:gd name="connsiteY2" fmla="*/ 208521 h 207818"/>
                <a:gd name="connsiteX3" fmla="*/ 808 w 207818"/>
                <a:gd name="connsiteY3" fmla="*/ 20852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703"/>
                  </a:moveTo>
                  <a:lnTo>
                    <a:pt x="208626" y="703"/>
                  </a:lnTo>
                  <a:lnTo>
                    <a:pt x="208626" y="208521"/>
                  </a:lnTo>
                  <a:lnTo>
                    <a:pt x="808" y="20852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Полилиния: фигура 227">
              <a:extLst>
                <a:ext uri="{FF2B5EF4-FFF2-40B4-BE49-F238E27FC236}">
                  <a16:creationId xmlns:a16="http://schemas.microsoft.com/office/drawing/2014/main" xmlns="" id="{0E5319C8-1A48-4462-B0C6-0F398FBBCB10}"/>
                </a:ext>
              </a:extLst>
            </p:cNvPr>
            <p:cNvSpPr/>
            <p:nvPr/>
          </p:nvSpPr>
          <p:spPr>
            <a:xfrm>
              <a:off x="3082636" y="4572000"/>
              <a:ext cx="207818" cy="207818"/>
            </a:xfrm>
            <a:custGeom>
              <a:avLst/>
              <a:gdLst>
                <a:gd name="connsiteX0" fmla="*/ 38 w 207818"/>
                <a:gd name="connsiteY0" fmla="*/ 738 h 207818"/>
                <a:gd name="connsiteX1" fmla="*/ 207856 w 207818"/>
                <a:gd name="connsiteY1" fmla="*/ 738 h 207818"/>
                <a:gd name="connsiteX2" fmla="*/ 207856 w 207818"/>
                <a:gd name="connsiteY2" fmla="*/ 208556 h 207818"/>
                <a:gd name="connsiteX3" fmla="*/ 3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" y="738"/>
                  </a:moveTo>
                  <a:lnTo>
                    <a:pt x="207856" y="738"/>
                  </a:lnTo>
                  <a:lnTo>
                    <a:pt x="207856" y="208556"/>
                  </a:lnTo>
                  <a:lnTo>
                    <a:pt x="3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Полилиния: фигура 228">
              <a:extLst>
                <a:ext uri="{FF2B5EF4-FFF2-40B4-BE49-F238E27FC236}">
                  <a16:creationId xmlns:a16="http://schemas.microsoft.com/office/drawing/2014/main" xmlns="" id="{81088D85-1D1E-4614-AA97-798EAB7C9AF7}"/>
                </a:ext>
              </a:extLst>
            </p:cNvPr>
            <p:cNvSpPr/>
            <p:nvPr/>
          </p:nvSpPr>
          <p:spPr>
            <a:xfrm>
              <a:off x="3706090" y="4572000"/>
              <a:ext cx="207818" cy="207818"/>
            </a:xfrm>
            <a:custGeom>
              <a:avLst/>
              <a:gdLst>
                <a:gd name="connsiteX0" fmla="*/ 143 w 207818"/>
                <a:gd name="connsiteY0" fmla="*/ 738 h 207818"/>
                <a:gd name="connsiteX1" fmla="*/ 207961 w 207818"/>
                <a:gd name="connsiteY1" fmla="*/ 738 h 207818"/>
                <a:gd name="connsiteX2" fmla="*/ 207961 w 207818"/>
                <a:gd name="connsiteY2" fmla="*/ 208556 h 207818"/>
                <a:gd name="connsiteX3" fmla="*/ 14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43" y="738"/>
                  </a:moveTo>
                  <a:lnTo>
                    <a:pt x="207961" y="738"/>
                  </a:lnTo>
                  <a:lnTo>
                    <a:pt x="207961" y="208556"/>
                  </a:lnTo>
                  <a:lnTo>
                    <a:pt x="14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Полилиния: фигура 229">
              <a:extLst>
                <a:ext uri="{FF2B5EF4-FFF2-40B4-BE49-F238E27FC236}">
                  <a16:creationId xmlns:a16="http://schemas.microsoft.com/office/drawing/2014/main" xmlns="" id="{7F84C7DA-A890-4C47-97F4-FDDC1F5BDF74}"/>
                </a:ext>
              </a:extLst>
            </p:cNvPr>
            <p:cNvSpPr/>
            <p:nvPr/>
          </p:nvSpPr>
          <p:spPr>
            <a:xfrm>
              <a:off x="4121727" y="4572000"/>
              <a:ext cx="207818" cy="207818"/>
            </a:xfrm>
            <a:custGeom>
              <a:avLst/>
              <a:gdLst>
                <a:gd name="connsiteX0" fmla="*/ 213 w 207818"/>
                <a:gd name="connsiteY0" fmla="*/ 738 h 207818"/>
                <a:gd name="connsiteX1" fmla="*/ 208031 w 207818"/>
                <a:gd name="connsiteY1" fmla="*/ 738 h 207818"/>
                <a:gd name="connsiteX2" fmla="*/ 208031 w 207818"/>
                <a:gd name="connsiteY2" fmla="*/ 208556 h 207818"/>
                <a:gd name="connsiteX3" fmla="*/ 21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13" y="738"/>
                  </a:moveTo>
                  <a:lnTo>
                    <a:pt x="208031" y="738"/>
                  </a:lnTo>
                  <a:lnTo>
                    <a:pt x="208031" y="208556"/>
                  </a:lnTo>
                  <a:lnTo>
                    <a:pt x="21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Полилиния: фигура 230">
              <a:extLst>
                <a:ext uri="{FF2B5EF4-FFF2-40B4-BE49-F238E27FC236}">
                  <a16:creationId xmlns:a16="http://schemas.microsoft.com/office/drawing/2014/main" xmlns="" id="{CD3CCB18-A473-4BD5-ADB6-DEBBCE7DACEB}"/>
                </a:ext>
              </a:extLst>
            </p:cNvPr>
            <p:cNvSpPr/>
            <p:nvPr/>
          </p:nvSpPr>
          <p:spPr>
            <a:xfrm>
              <a:off x="4329545" y="4572000"/>
              <a:ext cx="207818" cy="207818"/>
            </a:xfrm>
            <a:custGeom>
              <a:avLst/>
              <a:gdLst>
                <a:gd name="connsiteX0" fmla="*/ 248 w 207818"/>
                <a:gd name="connsiteY0" fmla="*/ 738 h 207818"/>
                <a:gd name="connsiteX1" fmla="*/ 208066 w 207818"/>
                <a:gd name="connsiteY1" fmla="*/ 738 h 207818"/>
                <a:gd name="connsiteX2" fmla="*/ 208066 w 207818"/>
                <a:gd name="connsiteY2" fmla="*/ 208556 h 207818"/>
                <a:gd name="connsiteX3" fmla="*/ 24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48" y="738"/>
                  </a:moveTo>
                  <a:lnTo>
                    <a:pt x="208066" y="738"/>
                  </a:lnTo>
                  <a:lnTo>
                    <a:pt x="208066" y="208556"/>
                  </a:lnTo>
                  <a:lnTo>
                    <a:pt x="24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Полилиния: фигура 231">
              <a:extLst>
                <a:ext uri="{FF2B5EF4-FFF2-40B4-BE49-F238E27FC236}">
                  <a16:creationId xmlns:a16="http://schemas.microsoft.com/office/drawing/2014/main" xmlns="" id="{1CB73237-FF70-4CE3-B772-AD6D2ABC5FC2}"/>
                </a:ext>
              </a:extLst>
            </p:cNvPr>
            <p:cNvSpPr/>
            <p:nvPr/>
          </p:nvSpPr>
          <p:spPr>
            <a:xfrm>
              <a:off x="4537363" y="4572000"/>
              <a:ext cx="207818" cy="207818"/>
            </a:xfrm>
            <a:custGeom>
              <a:avLst/>
              <a:gdLst>
                <a:gd name="connsiteX0" fmla="*/ 283 w 207818"/>
                <a:gd name="connsiteY0" fmla="*/ 738 h 207818"/>
                <a:gd name="connsiteX1" fmla="*/ 208101 w 207818"/>
                <a:gd name="connsiteY1" fmla="*/ 738 h 207818"/>
                <a:gd name="connsiteX2" fmla="*/ 208101 w 207818"/>
                <a:gd name="connsiteY2" fmla="*/ 208556 h 207818"/>
                <a:gd name="connsiteX3" fmla="*/ 28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283" y="738"/>
                  </a:moveTo>
                  <a:lnTo>
                    <a:pt x="208101" y="738"/>
                  </a:lnTo>
                  <a:lnTo>
                    <a:pt x="208101" y="208556"/>
                  </a:lnTo>
                  <a:lnTo>
                    <a:pt x="28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Полилиния: фигура 232">
              <a:extLst>
                <a:ext uri="{FF2B5EF4-FFF2-40B4-BE49-F238E27FC236}">
                  <a16:creationId xmlns:a16="http://schemas.microsoft.com/office/drawing/2014/main" xmlns="" id="{01D93104-6386-4548-87AD-2FEE926696CC}"/>
                </a:ext>
              </a:extLst>
            </p:cNvPr>
            <p:cNvSpPr/>
            <p:nvPr/>
          </p:nvSpPr>
          <p:spPr>
            <a:xfrm>
              <a:off x="4745181" y="4572000"/>
              <a:ext cx="207818" cy="207818"/>
            </a:xfrm>
            <a:custGeom>
              <a:avLst/>
              <a:gdLst>
                <a:gd name="connsiteX0" fmla="*/ 318 w 207818"/>
                <a:gd name="connsiteY0" fmla="*/ 738 h 207818"/>
                <a:gd name="connsiteX1" fmla="*/ 208136 w 207818"/>
                <a:gd name="connsiteY1" fmla="*/ 738 h 207818"/>
                <a:gd name="connsiteX2" fmla="*/ 208136 w 207818"/>
                <a:gd name="connsiteY2" fmla="*/ 208556 h 207818"/>
                <a:gd name="connsiteX3" fmla="*/ 31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738"/>
                  </a:moveTo>
                  <a:lnTo>
                    <a:pt x="208136" y="738"/>
                  </a:lnTo>
                  <a:lnTo>
                    <a:pt x="208136" y="208556"/>
                  </a:lnTo>
                  <a:lnTo>
                    <a:pt x="31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Полилиния: фигура 233">
              <a:extLst>
                <a:ext uri="{FF2B5EF4-FFF2-40B4-BE49-F238E27FC236}">
                  <a16:creationId xmlns:a16="http://schemas.microsoft.com/office/drawing/2014/main" xmlns="" id="{691FEF2D-9B5C-46F4-A5BF-7E678C6D0307}"/>
                </a:ext>
              </a:extLst>
            </p:cNvPr>
            <p:cNvSpPr/>
            <p:nvPr/>
          </p:nvSpPr>
          <p:spPr>
            <a:xfrm>
              <a:off x="4953000" y="4572000"/>
              <a:ext cx="207818" cy="207818"/>
            </a:xfrm>
            <a:custGeom>
              <a:avLst/>
              <a:gdLst>
                <a:gd name="connsiteX0" fmla="*/ 353 w 207818"/>
                <a:gd name="connsiteY0" fmla="*/ 738 h 207818"/>
                <a:gd name="connsiteX1" fmla="*/ 208171 w 207818"/>
                <a:gd name="connsiteY1" fmla="*/ 738 h 207818"/>
                <a:gd name="connsiteX2" fmla="*/ 208171 w 207818"/>
                <a:gd name="connsiteY2" fmla="*/ 208556 h 207818"/>
                <a:gd name="connsiteX3" fmla="*/ 35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738"/>
                  </a:moveTo>
                  <a:lnTo>
                    <a:pt x="208171" y="738"/>
                  </a:lnTo>
                  <a:lnTo>
                    <a:pt x="208171" y="208556"/>
                  </a:lnTo>
                  <a:lnTo>
                    <a:pt x="35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Полилиния: фигура 234">
              <a:extLst>
                <a:ext uri="{FF2B5EF4-FFF2-40B4-BE49-F238E27FC236}">
                  <a16:creationId xmlns:a16="http://schemas.microsoft.com/office/drawing/2014/main" xmlns="" id="{F131C24C-44E4-49F6-8FD6-955D4B97C923}"/>
                </a:ext>
              </a:extLst>
            </p:cNvPr>
            <p:cNvSpPr/>
            <p:nvPr/>
          </p:nvSpPr>
          <p:spPr>
            <a:xfrm>
              <a:off x="5160818" y="4572000"/>
              <a:ext cx="207818" cy="207818"/>
            </a:xfrm>
            <a:custGeom>
              <a:avLst/>
              <a:gdLst>
                <a:gd name="connsiteX0" fmla="*/ 388 w 207818"/>
                <a:gd name="connsiteY0" fmla="*/ 738 h 207818"/>
                <a:gd name="connsiteX1" fmla="*/ 208206 w 207818"/>
                <a:gd name="connsiteY1" fmla="*/ 738 h 207818"/>
                <a:gd name="connsiteX2" fmla="*/ 208206 w 207818"/>
                <a:gd name="connsiteY2" fmla="*/ 208556 h 207818"/>
                <a:gd name="connsiteX3" fmla="*/ 38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738"/>
                  </a:moveTo>
                  <a:lnTo>
                    <a:pt x="208206" y="738"/>
                  </a:lnTo>
                  <a:lnTo>
                    <a:pt x="208206" y="208556"/>
                  </a:lnTo>
                  <a:lnTo>
                    <a:pt x="38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Полилиния: фигура 235">
              <a:extLst>
                <a:ext uri="{FF2B5EF4-FFF2-40B4-BE49-F238E27FC236}">
                  <a16:creationId xmlns:a16="http://schemas.microsoft.com/office/drawing/2014/main" xmlns="" id="{2C843D4F-67E7-4D25-A50B-3FC2C06C6874}"/>
                </a:ext>
              </a:extLst>
            </p:cNvPr>
            <p:cNvSpPr/>
            <p:nvPr/>
          </p:nvSpPr>
          <p:spPr>
            <a:xfrm>
              <a:off x="5992090" y="4572000"/>
              <a:ext cx="207818" cy="207818"/>
            </a:xfrm>
            <a:custGeom>
              <a:avLst/>
              <a:gdLst>
                <a:gd name="connsiteX0" fmla="*/ 528 w 207818"/>
                <a:gd name="connsiteY0" fmla="*/ 738 h 207818"/>
                <a:gd name="connsiteX1" fmla="*/ 208346 w 207818"/>
                <a:gd name="connsiteY1" fmla="*/ 738 h 207818"/>
                <a:gd name="connsiteX2" fmla="*/ 208346 w 207818"/>
                <a:gd name="connsiteY2" fmla="*/ 208556 h 207818"/>
                <a:gd name="connsiteX3" fmla="*/ 52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738"/>
                  </a:moveTo>
                  <a:lnTo>
                    <a:pt x="208346" y="738"/>
                  </a:lnTo>
                  <a:lnTo>
                    <a:pt x="208346" y="208556"/>
                  </a:lnTo>
                  <a:lnTo>
                    <a:pt x="52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Полилиния: фигура 236">
              <a:extLst>
                <a:ext uri="{FF2B5EF4-FFF2-40B4-BE49-F238E27FC236}">
                  <a16:creationId xmlns:a16="http://schemas.microsoft.com/office/drawing/2014/main" xmlns="" id="{A65365B8-4D92-42C7-935B-6A99E1AEED02}"/>
                </a:ext>
              </a:extLst>
            </p:cNvPr>
            <p:cNvSpPr/>
            <p:nvPr/>
          </p:nvSpPr>
          <p:spPr>
            <a:xfrm>
              <a:off x="6199909" y="4572000"/>
              <a:ext cx="207818" cy="207818"/>
            </a:xfrm>
            <a:custGeom>
              <a:avLst/>
              <a:gdLst>
                <a:gd name="connsiteX0" fmla="*/ 563 w 207818"/>
                <a:gd name="connsiteY0" fmla="*/ 738 h 207818"/>
                <a:gd name="connsiteX1" fmla="*/ 208381 w 207818"/>
                <a:gd name="connsiteY1" fmla="*/ 738 h 207818"/>
                <a:gd name="connsiteX2" fmla="*/ 208381 w 207818"/>
                <a:gd name="connsiteY2" fmla="*/ 208556 h 207818"/>
                <a:gd name="connsiteX3" fmla="*/ 56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738"/>
                  </a:moveTo>
                  <a:lnTo>
                    <a:pt x="208381" y="738"/>
                  </a:lnTo>
                  <a:lnTo>
                    <a:pt x="208381" y="208556"/>
                  </a:lnTo>
                  <a:lnTo>
                    <a:pt x="56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Полилиния: фигура 237">
              <a:extLst>
                <a:ext uri="{FF2B5EF4-FFF2-40B4-BE49-F238E27FC236}">
                  <a16:creationId xmlns:a16="http://schemas.microsoft.com/office/drawing/2014/main" xmlns="" id="{1155BBB8-3916-4E51-8CEF-99F2583497E5}"/>
                </a:ext>
              </a:extLst>
            </p:cNvPr>
            <p:cNvSpPr/>
            <p:nvPr/>
          </p:nvSpPr>
          <p:spPr>
            <a:xfrm>
              <a:off x="6615545" y="4572000"/>
              <a:ext cx="207818" cy="207818"/>
            </a:xfrm>
            <a:custGeom>
              <a:avLst/>
              <a:gdLst>
                <a:gd name="connsiteX0" fmla="*/ 633 w 207818"/>
                <a:gd name="connsiteY0" fmla="*/ 738 h 207818"/>
                <a:gd name="connsiteX1" fmla="*/ 208451 w 207818"/>
                <a:gd name="connsiteY1" fmla="*/ 738 h 207818"/>
                <a:gd name="connsiteX2" fmla="*/ 208451 w 207818"/>
                <a:gd name="connsiteY2" fmla="*/ 208556 h 207818"/>
                <a:gd name="connsiteX3" fmla="*/ 63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738"/>
                  </a:moveTo>
                  <a:lnTo>
                    <a:pt x="208451" y="738"/>
                  </a:lnTo>
                  <a:lnTo>
                    <a:pt x="208451" y="208556"/>
                  </a:lnTo>
                  <a:lnTo>
                    <a:pt x="63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Полилиния: фигура 238">
              <a:extLst>
                <a:ext uri="{FF2B5EF4-FFF2-40B4-BE49-F238E27FC236}">
                  <a16:creationId xmlns:a16="http://schemas.microsoft.com/office/drawing/2014/main" xmlns="" id="{237A4147-5DCF-4D94-AFF8-C8C8D669E8C7}"/>
                </a:ext>
              </a:extLst>
            </p:cNvPr>
            <p:cNvSpPr/>
            <p:nvPr/>
          </p:nvSpPr>
          <p:spPr>
            <a:xfrm>
              <a:off x="7239000" y="4572000"/>
              <a:ext cx="207818" cy="207818"/>
            </a:xfrm>
            <a:custGeom>
              <a:avLst/>
              <a:gdLst>
                <a:gd name="connsiteX0" fmla="*/ 738 w 207818"/>
                <a:gd name="connsiteY0" fmla="*/ 738 h 207818"/>
                <a:gd name="connsiteX1" fmla="*/ 208556 w 207818"/>
                <a:gd name="connsiteY1" fmla="*/ 738 h 207818"/>
                <a:gd name="connsiteX2" fmla="*/ 208556 w 207818"/>
                <a:gd name="connsiteY2" fmla="*/ 208556 h 207818"/>
                <a:gd name="connsiteX3" fmla="*/ 73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738"/>
                  </a:moveTo>
                  <a:lnTo>
                    <a:pt x="208556" y="738"/>
                  </a:lnTo>
                  <a:lnTo>
                    <a:pt x="208556" y="208556"/>
                  </a:lnTo>
                  <a:lnTo>
                    <a:pt x="73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Полилиния: фигура 239">
              <a:extLst>
                <a:ext uri="{FF2B5EF4-FFF2-40B4-BE49-F238E27FC236}">
                  <a16:creationId xmlns:a16="http://schemas.microsoft.com/office/drawing/2014/main" xmlns="" id="{28D7F4A6-1229-4BCD-866C-7EB409CA36B4}"/>
                </a:ext>
              </a:extLst>
            </p:cNvPr>
            <p:cNvSpPr/>
            <p:nvPr/>
          </p:nvSpPr>
          <p:spPr>
            <a:xfrm>
              <a:off x="7446818" y="4572000"/>
              <a:ext cx="207818" cy="207818"/>
            </a:xfrm>
            <a:custGeom>
              <a:avLst/>
              <a:gdLst>
                <a:gd name="connsiteX0" fmla="*/ 773 w 207818"/>
                <a:gd name="connsiteY0" fmla="*/ 738 h 207818"/>
                <a:gd name="connsiteX1" fmla="*/ 208591 w 207818"/>
                <a:gd name="connsiteY1" fmla="*/ 738 h 207818"/>
                <a:gd name="connsiteX2" fmla="*/ 208591 w 207818"/>
                <a:gd name="connsiteY2" fmla="*/ 208556 h 207818"/>
                <a:gd name="connsiteX3" fmla="*/ 77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738"/>
                  </a:moveTo>
                  <a:lnTo>
                    <a:pt x="208591" y="738"/>
                  </a:lnTo>
                  <a:lnTo>
                    <a:pt x="208591" y="208556"/>
                  </a:lnTo>
                  <a:lnTo>
                    <a:pt x="77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Полилиния: фигура 240">
              <a:extLst>
                <a:ext uri="{FF2B5EF4-FFF2-40B4-BE49-F238E27FC236}">
                  <a16:creationId xmlns:a16="http://schemas.microsoft.com/office/drawing/2014/main" xmlns="" id="{A209F1B1-561C-4702-A45E-5BE626DCEC9D}"/>
                </a:ext>
              </a:extLst>
            </p:cNvPr>
            <p:cNvSpPr/>
            <p:nvPr/>
          </p:nvSpPr>
          <p:spPr>
            <a:xfrm>
              <a:off x="7654636" y="4572000"/>
              <a:ext cx="207818" cy="207818"/>
            </a:xfrm>
            <a:custGeom>
              <a:avLst/>
              <a:gdLst>
                <a:gd name="connsiteX0" fmla="*/ 808 w 207818"/>
                <a:gd name="connsiteY0" fmla="*/ 738 h 207818"/>
                <a:gd name="connsiteX1" fmla="*/ 208626 w 207818"/>
                <a:gd name="connsiteY1" fmla="*/ 738 h 207818"/>
                <a:gd name="connsiteX2" fmla="*/ 208626 w 207818"/>
                <a:gd name="connsiteY2" fmla="*/ 208556 h 207818"/>
                <a:gd name="connsiteX3" fmla="*/ 80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738"/>
                  </a:moveTo>
                  <a:lnTo>
                    <a:pt x="208626" y="738"/>
                  </a:lnTo>
                  <a:lnTo>
                    <a:pt x="208626" y="208556"/>
                  </a:lnTo>
                  <a:lnTo>
                    <a:pt x="80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Полилиния: фигура 241">
              <a:extLst>
                <a:ext uri="{FF2B5EF4-FFF2-40B4-BE49-F238E27FC236}">
                  <a16:creationId xmlns:a16="http://schemas.microsoft.com/office/drawing/2014/main" xmlns="" id="{8F50EB6A-3BCA-4938-9F70-779A04065647}"/>
                </a:ext>
              </a:extLst>
            </p:cNvPr>
            <p:cNvSpPr/>
            <p:nvPr/>
          </p:nvSpPr>
          <p:spPr>
            <a:xfrm>
              <a:off x="7862454" y="4572000"/>
              <a:ext cx="207818" cy="207818"/>
            </a:xfrm>
            <a:custGeom>
              <a:avLst/>
              <a:gdLst>
                <a:gd name="connsiteX0" fmla="*/ 843 w 207818"/>
                <a:gd name="connsiteY0" fmla="*/ 738 h 207818"/>
                <a:gd name="connsiteX1" fmla="*/ 208661 w 207818"/>
                <a:gd name="connsiteY1" fmla="*/ 738 h 207818"/>
                <a:gd name="connsiteX2" fmla="*/ 208661 w 207818"/>
                <a:gd name="connsiteY2" fmla="*/ 208556 h 207818"/>
                <a:gd name="connsiteX3" fmla="*/ 84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738"/>
                  </a:moveTo>
                  <a:lnTo>
                    <a:pt x="208661" y="738"/>
                  </a:lnTo>
                  <a:lnTo>
                    <a:pt x="208661" y="208556"/>
                  </a:lnTo>
                  <a:lnTo>
                    <a:pt x="84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Полилиния: фигура 242">
              <a:extLst>
                <a:ext uri="{FF2B5EF4-FFF2-40B4-BE49-F238E27FC236}">
                  <a16:creationId xmlns:a16="http://schemas.microsoft.com/office/drawing/2014/main" xmlns="" id="{184FE702-A036-410C-9DC0-E0B0074C526E}"/>
                </a:ext>
              </a:extLst>
            </p:cNvPr>
            <p:cNvSpPr/>
            <p:nvPr/>
          </p:nvSpPr>
          <p:spPr>
            <a:xfrm>
              <a:off x="8070272" y="4572000"/>
              <a:ext cx="207818" cy="207818"/>
            </a:xfrm>
            <a:custGeom>
              <a:avLst/>
              <a:gdLst>
                <a:gd name="connsiteX0" fmla="*/ 878 w 207818"/>
                <a:gd name="connsiteY0" fmla="*/ 738 h 207818"/>
                <a:gd name="connsiteX1" fmla="*/ 208696 w 207818"/>
                <a:gd name="connsiteY1" fmla="*/ 738 h 207818"/>
                <a:gd name="connsiteX2" fmla="*/ 208696 w 207818"/>
                <a:gd name="connsiteY2" fmla="*/ 208556 h 207818"/>
                <a:gd name="connsiteX3" fmla="*/ 87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738"/>
                  </a:moveTo>
                  <a:lnTo>
                    <a:pt x="208696" y="738"/>
                  </a:lnTo>
                  <a:lnTo>
                    <a:pt x="208696" y="208556"/>
                  </a:lnTo>
                  <a:lnTo>
                    <a:pt x="87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Полилиния: фигура 243">
              <a:extLst>
                <a:ext uri="{FF2B5EF4-FFF2-40B4-BE49-F238E27FC236}">
                  <a16:creationId xmlns:a16="http://schemas.microsoft.com/office/drawing/2014/main" xmlns="" id="{4EE99184-96AD-47D9-B325-2E6DF7BA5C7B}"/>
                </a:ext>
              </a:extLst>
            </p:cNvPr>
            <p:cNvSpPr/>
            <p:nvPr/>
          </p:nvSpPr>
          <p:spPr>
            <a:xfrm>
              <a:off x="8485909" y="4572000"/>
              <a:ext cx="207818" cy="207818"/>
            </a:xfrm>
            <a:custGeom>
              <a:avLst/>
              <a:gdLst>
                <a:gd name="connsiteX0" fmla="*/ 948 w 207818"/>
                <a:gd name="connsiteY0" fmla="*/ 738 h 207818"/>
                <a:gd name="connsiteX1" fmla="*/ 208766 w 207818"/>
                <a:gd name="connsiteY1" fmla="*/ 738 h 207818"/>
                <a:gd name="connsiteX2" fmla="*/ 208766 w 207818"/>
                <a:gd name="connsiteY2" fmla="*/ 208556 h 207818"/>
                <a:gd name="connsiteX3" fmla="*/ 94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738"/>
                  </a:moveTo>
                  <a:lnTo>
                    <a:pt x="208766" y="738"/>
                  </a:lnTo>
                  <a:lnTo>
                    <a:pt x="208766" y="208556"/>
                  </a:lnTo>
                  <a:lnTo>
                    <a:pt x="94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Полилиния: фигура 244">
              <a:extLst>
                <a:ext uri="{FF2B5EF4-FFF2-40B4-BE49-F238E27FC236}">
                  <a16:creationId xmlns:a16="http://schemas.microsoft.com/office/drawing/2014/main" xmlns="" id="{8BB6A5F0-29A1-4A9B-974E-B306EBFBF970}"/>
                </a:ext>
              </a:extLst>
            </p:cNvPr>
            <p:cNvSpPr/>
            <p:nvPr/>
          </p:nvSpPr>
          <p:spPr>
            <a:xfrm>
              <a:off x="8693727" y="4572000"/>
              <a:ext cx="207818" cy="207818"/>
            </a:xfrm>
            <a:custGeom>
              <a:avLst/>
              <a:gdLst>
                <a:gd name="connsiteX0" fmla="*/ 983 w 207818"/>
                <a:gd name="connsiteY0" fmla="*/ 738 h 207818"/>
                <a:gd name="connsiteX1" fmla="*/ 208801 w 207818"/>
                <a:gd name="connsiteY1" fmla="*/ 738 h 207818"/>
                <a:gd name="connsiteX2" fmla="*/ 208801 w 207818"/>
                <a:gd name="connsiteY2" fmla="*/ 208556 h 207818"/>
                <a:gd name="connsiteX3" fmla="*/ 983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738"/>
                  </a:moveTo>
                  <a:lnTo>
                    <a:pt x="208801" y="738"/>
                  </a:lnTo>
                  <a:lnTo>
                    <a:pt x="208801" y="208556"/>
                  </a:lnTo>
                  <a:lnTo>
                    <a:pt x="983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Полилиния: фигура 245">
              <a:extLst>
                <a:ext uri="{FF2B5EF4-FFF2-40B4-BE49-F238E27FC236}">
                  <a16:creationId xmlns:a16="http://schemas.microsoft.com/office/drawing/2014/main" xmlns="" id="{DF4160EE-EF3F-4007-8FD9-F28C99C558ED}"/>
                </a:ext>
              </a:extLst>
            </p:cNvPr>
            <p:cNvSpPr/>
            <p:nvPr/>
          </p:nvSpPr>
          <p:spPr>
            <a:xfrm>
              <a:off x="8901545" y="4572000"/>
              <a:ext cx="207818" cy="207818"/>
            </a:xfrm>
            <a:custGeom>
              <a:avLst/>
              <a:gdLst>
                <a:gd name="connsiteX0" fmla="*/ 1018 w 207818"/>
                <a:gd name="connsiteY0" fmla="*/ 738 h 207818"/>
                <a:gd name="connsiteX1" fmla="*/ 208836 w 207818"/>
                <a:gd name="connsiteY1" fmla="*/ 738 h 207818"/>
                <a:gd name="connsiteX2" fmla="*/ 208836 w 207818"/>
                <a:gd name="connsiteY2" fmla="*/ 208556 h 207818"/>
                <a:gd name="connsiteX3" fmla="*/ 1018 w 207818"/>
                <a:gd name="connsiteY3" fmla="*/ 20855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738"/>
                  </a:moveTo>
                  <a:lnTo>
                    <a:pt x="208836" y="738"/>
                  </a:lnTo>
                  <a:lnTo>
                    <a:pt x="208836" y="208556"/>
                  </a:lnTo>
                  <a:lnTo>
                    <a:pt x="1018" y="20855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Полилиния: фигура 246">
              <a:extLst>
                <a:ext uri="{FF2B5EF4-FFF2-40B4-BE49-F238E27FC236}">
                  <a16:creationId xmlns:a16="http://schemas.microsoft.com/office/drawing/2014/main" xmlns="" id="{0D60EBB8-B297-4685-A51C-6CA65AD88869}"/>
                </a:ext>
              </a:extLst>
            </p:cNvPr>
            <p:cNvSpPr/>
            <p:nvPr/>
          </p:nvSpPr>
          <p:spPr>
            <a:xfrm>
              <a:off x="4745181" y="4779818"/>
              <a:ext cx="207818" cy="207818"/>
            </a:xfrm>
            <a:custGeom>
              <a:avLst/>
              <a:gdLst>
                <a:gd name="connsiteX0" fmla="*/ 318 w 207818"/>
                <a:gd name="connsiteY0" fmla="*/ 773 h 207818"/>
                <a:gd name="connsiteX1" fmla="*/ 208136 w 207818"/>
                <a:gd name="connsiteY1" fmla="*/ 773 h 207818"/>
                <a:gd name="connsiteX2" fmla="*/ 208136 w 207818"/>
                <a:gd name="connsiteY2" fmla="*/ 208591 h 207818"/>
                <a:gd name="connsiteX3" fmla="*/ 31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773"/>
                  </a:moveTo>
                  <a:lnTo>
                    <a:pt x="208136" y="773"/>
                  </a:lnTo>
                  <a:lnTo>
                    <a:pt x="208136" y="208591"/>
                  </a:lnTo>
                  <a:lnTo>
                    <a:pt x="31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Полилиния: фигура 247">
              <a:extLst>
                <a:ext uri="{FF2B5EF4-FFF2-40B4-BE49-F238E27FC236}">
                  <a16:creationId xmlns:a16="http://schemas.microsoft.com/office/drawing/2014/main" xmlns="" id="{EDB444D8-C977-4423-832E-D30C02C838F6}"/>
                </a:ext>
              </a:extLst>
            </p:cNvPr>
            <p:cNvSpPr/>
            <p:nvPr/>
          </p:nvSpPr>
          <p:spPr>
            <a:xfrm>
              <a:off x="5160818" y="4779818"/>
              <a:ext cx="207818" cy="207818"/>
            </a:xfrm>
            <a:custGeom>
              <a:avLst/>
              <a:gdLst>
                <a:gd name="connsiteX0" fmla="*/ 388 w 207818"/>
                <a:gd name="connsiteY0" fmla="*/ 773 h 207818"/>
                <a:gd name="connsiteX1" fmla="*/ 208206 w 207818"/>
                <a:gd name="connsiteY1" fmla="*/ 773 h 207818"/>
                <a:gd name="connsiteX2" fmla="*/ 208206 w 207818"/>
                <a:gd name="connsiteY2" fmla="*/ 208591 h 207818"/>
                <a:gd name="connsiteX3" fmla="*/ 38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773"/>
                  </a:moveTo>
                  <a:lnTo>
                    <a:pt x="208206" y="773"/>
                  </a:lnTo>
                  <a:lnTo>
                    <a:pt x="208206" y="208591"/>
                  </a:lnTo>
                  <a:lnTo>
                    <a:pt x="38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Полилиния: фигура 248">
              <a:extLst>
                <a:ext uri="{FF2B5EF4-FFF2-40B4-BE49-F238E27FC236}">
                  <a16:creationId xmlns:a16="http://schemas.microsoft.com/office/drawing/2014/main" xmlns="" id="{B1CC0F85-EDFB-4D1C-90C0-EAA624527E19}"/>
                </a:ext>
              </a:extLst>
            </p:cNvPr>
            <p:cNvSpPr/>
            <p:nvPr/>
          </p:nvSpPr>
          <p:spPr>
            <a:xfrm>
              <a:off x="5992090" y="4779818"/>
              <a:ext cx="207818" cy="207818"/>
            </a:xfrm>
            <a:custGeom>
              <a:avLst/>
              <a:gdLst>
                <a:gd name="connsiteX0" fmla="*/ 528 w 207818"/>
                <a:gd name="connsiteY0" fmla="*/ 773 h 207818"/>
                <a:gd name="connsiteX1" fmla="*/ 208346 w 207818"/>
                <a:gd name="connsiteY1" fmla="*/ 773 h 207818"/>
                <a:gd name="connsiteX2" fmla="*/ 208346 w 207818"/>
                <a:gd name="connsiteY2" fmla="*/ 208591 h 207818"/>
                <a:gd name="connsiteX3" fmla="*/ 52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773"/>
                  </a:moveTo>
                  <a:lnTo>
                    <a:pt x="208346" y="773"/>
                  </a:lnTo>
                  <a:lnTo>
                    <a:pt x="208346" y="208591"/>
                  </a:lnTo>
                  <a:lnTo>
                    <a:pt x="52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Полилиния: фигура 249">
              <a:extLst>
                <a:ext uri="{FF2B5EF4-FFF2-40B4-BE49-F238E27FC236}">
                  <a16:creationId xmlns:a16="http://schemas.microsoft.com/office/drawing/2014/main" xmlns="" id="{77EE5870-4B16-4F69-B17F-B73B6586E0EB}"/>
                </a:ext>
              </a:extLst>
            </p:cNvPr>
            <p:cNvSpPr/>
            <p:nvPr/>
          </p:nvSpPr>
          <p:spPr>
            <a:xfrm>
              <a:off x="6823363" y="4779818"/>
              <a:ext cx="207818" cy="207818"/>
            </a:xfrm>
            <a:custGeom>
              <a:avLst/>
              <a:gdLst>
                <a:gd name="connsiteX0" fmla="*/ 668 w 207818"/>
                <a:gd name="connsiteY0" fmla="*/ 773 h 207818"/>
                <a:gd name="connsiteX1" fmla="*/ 208486 w 207818"/>
                <a:gd name="connsiteY1" fmla="*/ 773 h 207818"/>
                <a:gd name="connsiteX2" fmla="*/ 208486 w 207818"/>
                <a:gd name="connsiteY2" fmla="*/ 208591 h 207818"/>
                <a:gd name="connsiteX3" fmla="*/ 66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773"/>
                  </a:moveTo>
                  <a:lnTo>
                    <a:pt x="208486" y="773"/>
                  </a:lnTo>
                  <a:lnTo>
                    <a:pt x="208486" y="208591"/>
                  </a:lnTo>
                  <a:lnTo>
                    <a:pt x="66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Полилиния: фигура 250">
              <a:extLst>
                <a:ext uri="{FF2B5EF4-FFF2-40B4-BE49-F238E27FC236}">
                  <a16:creationId xmlns:a16="http://schemas.microsoft.com/office/drawing/2014/main" xmlns="" id="{5E1F9040-E5CC-45FD-A9D6-A9C52364A5E3}"/>
                </a:ext>
              </a:extLst>
            </p:cNvPr>
            <p:cNvSpPr/>
            <p:nvPr/>
          </p:nvSpPr>
          <p:spPr>
            <a:xfrm>
              <a:off x="7031181" y="4779818"/>
              <a:ext cx="207818" cy="207818"/>
            </a:xfrm>
            <a:custGeom>
              <a:avLst/>
              <a:gdLst>
                <a:gd name="connsiteX0" fmla="*/ 703 w 207818"/>
                <a:gd name="connsiteY0" fmla="*/ 773 h 207818"/>
                <a:gd name="connsiteX1" fmla="*/ 208521 w 207818"/>
                <a:gd name="connsiteY1" fmla="*/ 773 h 207818"/>
                <a:gd name="connsiteX2" fmla="*/ 208521 w 207818"/>
                <a:gd name="connsiteY2" fmla="*/ 208591 h 207818"/>
                <a:gd name="connsiteX3" fmla="*/ 703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773"/>
                  </a:moveTo>
                  <a:lnTo>
                    <a:pt x="208521" y="773"/>
                  </a:lnTo>
                  <a:lnTo>
                    <a:pt x="208521" y="208591"/>
                  </a:lnTo>
                  <a:lnTo>
                    <a:pt x="703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Полилиния: фигура 251">
              <a:extLst>
                <a:ext uri="{FF2B5EF4-FFF2-40B4-BE49-F238E27FC236}">
                  <a16:creationId xmlns:a16="http://schemas.microsoft.com/office/drawing/2014/main" xmlns="" id="{86D65CA5-DA90-4F7E-8750-DD3F08DC363B}"/>
                </a:ext>
              </a:extLst>
            </p:cNvPr>
            <p:cNvSpPr/>
            <p:nvPr/>
          </p:nvSpPr>
          <p:spPr>
            <a:xfrm>
              <a:off x="7239000" y="4779818"/>
              <a:ext cx="207818" cy="207818"/>
            </a:xfrm>
            <a:custGeom>
              <a:avLst/>
              <a:gdLst>
                <a:gd name="connsiteX0" fmla="*/ 738 w 207818"/>
                <a:gd name="connsiteY0" fmla="*/ 773 h 207818"/>
                <a:gd name="connsiteX1" fmla="*/ 208556 w 207818"/>
                <a:gd name="connsiteY1" fmla="*/ 773 h 207818"/>
                <a:gd name="connsiteX2" fmla="*/ 208556 w 207818"/>
                <a:gd name="connsiteY2" fmla="*/ 208591 h 207818"/>
                <a:gd name="connsiteX3" fmla="*/ 73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773"/>
                  </a:moveTo>
                  <a:lnTo>
                    <a:pt x="208556" y="773"/>
                  </a:lnTo>
                  <a:lnTo>
                    <a:pt x="208556" y="208591"/>
                  </a:lnTo>
                  <a:lnTo>
                    <a:pt x="73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Полилиния: фигура 252">
              <a:extLst>
                <a:ext uri="{FF2B5EF4-FFF2-40B4-BE49-F238E27FC236}">
                  <a16:creationId xmlns:a16="http://schemas.microsoft.com/office/drawing/2014/main" xmlns="" id="{D116B84F-0B60-4290-A0E4-4B6E1BBC7CE9}"/>
                </a:ext>
              </a:extLst>
            </p:cNvPr>
            <p:cNvSpPr/>
            <p:nvPr/>
          </p:nvSpPr>
          <p:spPr>
            <a:xfrm>
              <a:off x="8070272" y="4779818"/>
              <a:ext cx="207818" cy="207818"/>
            </a:xfrm>
            <a:custGeom>
              <a:avLst/>
              <a:gdLst>
                <a:gd name="connsiteX0" fmla="*/ 878 w 207818"/>
                <a:gd name="connsiteY0" fmla="*/ 773 h 207818"/>
                <a:gd name="connsiteX1" fmla="*/ 208696 w 207818"/>
                <a:gd name="connsiteY1" fmla="*/ 773 h 207818"/>
                <a:gd name="connsiteX2" fmla="*/ 208696 w 207818"/>
                <a:gd name="connsiteY2" fmla="*/ 208591 h 207818"/>
                <a:gd name="connsiteX3" fmla="*/ 878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773"/>
                  </a:moveTo>
                  <a:lnTo>
                    <a:pt x="208696" y="773"/>
                  </a:lnTo>
                  <a:lnTo>
                    <a:pt x="208696" y="208591"/>
                  </a:lnTo>
                  <a:lnTo>
                    <a:pt x="878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Полилиния: фигура 253">
              <a:extLst>
                <a:ext uri="{FF2B5EF4-FFF2-40B4-BE49-F238E27FC236}">
                  <a16:creationId xmlns:a16="http://schemas.microsoft.com/office/drawing/2014/main" xmlns="" id="{F9F255CD-2105-45E2-8617-CD1323F17497}"/>
                </a:ext>
              </a:extLst>
            </p:cNvPr>
            <p:cNvSpPr/>
            <p:nvPr/>
          </p:nvSpPr>
          <p:spPr>
            <a:xfrm>
              <a:off x="8278090" y="4779818"/>
              <a:ext cx="207818" cy="207818"/>
            </a:xfrm>
            <a:custGeom>
              <a:avLst/>
              <a:gdLst>
                <a:gd name="connsiteX0" fmla="*/ 913 w 207818"/>
                <a:gd name="connsiteY0" fmla="*/ 773 h 207818"/>
                <a:gd name="connsiteX1" fmla="*/ 208731 w 207818"/>
                <a:gd name="connsiteY1" fmla="*/ 773 h 207818"/>
                <a:gd name="connsiteX2" fmla="*/ 208731 w 207818"/>
                <a:gd name="connsiteY2" fmla="*/ 208591 h 207818"/>
                <a:gd name="connsiteX3" fmla="*/ 913 w 207818"/>
                <a:gd name="connsiteY3" fmla="*/ 20859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773"/>
                  </a:moveTo>
                  <a:lnTo>
                    <a:pt x="208731" y="773"/>
                  </a:lnTo>
                  <a:lnTo>
                    <a:pt x="208731" y="208591"/>
                  </a:lnTo>
                  <a:lnTo>
                    <a:pt x="913" y="20859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Полилиния: фигура 254">
              <a:extLst>
                <a:ext uri="{FF2B5EF4-FFF2-40B4-BE49-F238E27FC236}">
                  <a16:creationId xmlns:a16="http://schemas.microsoft.com/office/drawing/2014/main" xmlns="" id="{7B393229-EDF6-49D9-8E31-0FEF9C7207A0}"/>
                </a:ext>
              </a:extLst>
            </p:cNvPr>
            <p:cNvSpPr/>
            <p:nvPr/>
          </p:nvSpPr>
          <p:spPr>
            <a:xfrm>
              <a:off x="5160818" y="4987636"/>
              <a:ext cx="207818" cy="207818"/>
            </a:xfrm>
            <a:custGeom>
              <a:avLst/>
              <a:gdLst>
                <a:gd name="connsiteX0" fmla="*/ 388 w 207818"/>
                <a:gd name="connsiteY0" fmla="*/ 808 h 207818"/>
                <a:gd name="connsiteX1" fmla="*/ 208206 w 207818"/>
                <a:gd name="connsiteY1" fmla="*/ 808 h 207818"/>
                <a:gd name="connsiteX2" fmla="*/ 208206 w 207818"/>
                <a:gd name="connsiteY2" fmla="*/ 208626 h 207818"/>
                <a:gd name="connsiteX3" fmla="*/ 38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808"/>
                  </a:moveTo>
                  <a:lnTo>
                    <a:pt x="208206" y="808"/>
                  </a:lnTo>
                  <a:lnTo>
                    <a:pt x="208206" y="208626"/>
                  </a:lnTo>
                  <a:lnTo>
                    <a:pt x="38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Полилиния: фигура 255">
              <a:extLst>
                <a:ext uri="{FF2B5EF4-FFF2-40B4-BE49-F238E27FC236}">
                  <a16:creationId xmlns:a16="http://schemas.microsoft.com/office/drawing/2014/main" xmlns="" id="{6178F6DA-3F1D-499F-8C7A-BF5EB6F98ACF}"/>
                </a:ext>
              </a:extLst>
            </p:cNvPr>
            <p:cNvSpPr/>
            <p:nvPr/>
          </p:nvSpPr>
          <p:spPr>
            <a:xfrm>
              <a:off x="5368636" y="4987636"/>
              <a:ext cx="207818" cy="207818"/>
            </a:xfrm>
            <a:custGeom>
              <a:avLst/>
              <a:gdLst>
                <a:gd name="connsiteX0" fmla="*/ 423 w 207818"/>
                <a:gd name="connsiteY0" fmla="*/ 808 h 207818"/>
                <a:gd name="connsiteX1" fmla="*/ 208241 w 207818"/>
                <a:gd name="connsiteY1" fmla="*/ 808 h 207818"/>
                <a:gd name="connsiteX2" fmla="*/ 208241 w 207818"/>
                <a:gd name="connsiteY2" fmla="*/ 208626 h 207818"/>
                <a:gd name="connsiteX3" fmla="*/ 423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808"/>
                  </a:moveTo>
                  <a:lnTo>
                    <a:pt x="208241" y="808"/>
                  </a:lnTo>
                  <a:lnTo>
                    <a:pt x="208241" y="208626"/>
                  </a:lnTo>
                  <a:lnTo>
                    <a:pt x="423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Полилиния: фигура 256">
              <a:extLst>
                <a:ext uri="{FF2B5EF4-FFF2-40B4-BE49-F238E27FC236}">
                  <a16:creationId xmlns:a16="http://schemas.microsoft.com/office/drawing/2014/main" xmlns="" id="{77826F93-47DB-4AE3-A3F0-AA12C2229EE3}"/>
                </a:ext>
              </a:extLst>
            </p:cNvPr>
            <p:cNvSpPr/>
            <p:nvPr/>
          </p:nvSpPr>
          <p:spPr>
            <a:xfrm>
              <a:off x="5576454" y="4987636"/>
              <a:ext cx="207818" cy="207818"/>
            </a:xfrm>
            <a:custGeom>
              <a:avLst/>
              <a:gdLst>
                <a:gd name="connsiteX0" fmla="*/ 458 w 207818"/>
                <a:gd name="connsiteY0" fmla="*/ 808 h 207818"/>
                <a:gd name="connsiteX1" fmla="*/ 208276 w 207818"/>
                <a:gd name="connsiteY1" fmla="*/ 808 h 207818"/>
                <a:gd name="connsiteX2" fmla="*/ 208276 w 207818"/>
                <a:gd name="connsiteY2" fmla="*/ 208626 h 207818"/>
                <a:gd name="connsiteX3" fmla="*/ 45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808"/>
                  </a:moveTo>
                  <a:lnTo>
                    <a:pt x="208276" y="808"/>
                  </a:lnTo>
                  <a:lnTo>
                    <a:pt x="208276" y="208626"/>
                  </a:lnTo>
                  <a:lnTo>
                    <a:pt x="45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Полилиния: фигура 257">
              <a:extLst>
                <a:ext uri="{FF2B5EF4-FFF2-40B4-BE49-F238E27FC236}">
                  <a16:creationId xmlns:a16="http://schemas.microsoft.com/office/drawing/2014/main" xmlns="" id="{DC37E0CA-C113-4B83-84D4-E3A652C782CE}"/>
                </a:ext>
              </a:extLst>
            </p:cNvPr>
            <p:cNvSpPr/>
            <p:nvPr/>
          </p:nvSpPr>
          <p:spPr>
            <a:xfrm>
              <a:off x="6823363" y="4987636"/>
              <a:ext cx="207818" cy="207818"/>
            </a:xfrm>
            <a:custGeom>
              <a:avLst/>
              <a:gdLst>
                <a:gd name="connsiteX0" fmla="*/ 668 w 207818"/>
                <a:gd name="connsiteY0" fmla="*/ 808 h 207818"/>
                <a:gd name="connsiteX1" fmla="*/ 208486 w 207818"/>
                <a:gd name="connsiteY1" fmla="*/ 808 h 207818"/>
                <a:gd name="connsiteX2" fmla="*/ 208486 w 207818"/>
                <a:gd name="connsiteY2" fmla="*/ 208626 h 207818"/>
                <a:gd name="connsiteX3" fmla="*/ 66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808"/>
                  </a:moveTo>
                  <a:lnTo>
                    <a:pt x="208486" y="808"/>
                  </a:lnTo>
                  <a:lnTo>
                    <a:pt x="208486" y="208626"/>
                  </a:lnTo>
                  <a:lnTo>
                    <a:pt x="66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Полилиния: фигура 258">
              <a:extLst>
                <a:ext uri="{FF2B5EF4-FFF2-40B4-BE49-F238E27FC236}">
                  <a16:creationId xmlns:a16="http://schemas.microsoft.com/office/drawing/2014/main" xmlns="" id="{B03B6B02-F8FE-41AB-8ABB-AF316A443CB2}"/>
                </a:ext>
              </a:extLst>
            </p:cNvPr>
            <p:cNvSpPr/>
            <p:nvPr/>
          </p:nvSpPr>
          <p:spPr>
            <a:xfrm>
              <a:off x="7031181" y="4987636"/>
              <a:ext cx="207818" cy="207818"/>
            </a:xfrm>
            <a:custGeom>
              <a:avLst/>
              <a:gdLst>
                <a:gd name="connsiteX0" fmla="*/ 703 w 207818"/>
                <a:gd name="connsiteY0" fmla="*/ 808 h 207818"/>
                <a:gd name="connsiteX1" fmla="*/ 208521 w 207818"/>
                <a:gd name="connsiteY1" fmla="*/ 808 h 207818"/>
                <a:gd name="connsiteX2" fmla="*/ 208521 w 207818"/>
                <a:gd name="connsiteY2" fmla="*/ 208626 h 207818"/>
                <a:gd name="connsiteX3" fmla="*/ 703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808"/>
                  </a:moveTo>
                  <a:lnTo>
                    <a:pt x="208521" y="808"/>
                  </a:lnTo>
                  <a:lnTo>
                    <a:pt x="208521" y="208626"/>
                  </a:lnTo>
                  <a:lnTo>
                    <a:pt x="703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Полилиния: фигура 259">
              <a:extLst>
                <a:ext uri="{FF2B5EF4-FFF2-40B4-BE49-F238E27FC236}">
                  <a16:creationId xmlns:a16="http://schemas.microsoft.com/office/drawing/2014/main" xmlns="" id="{BB36F336-274B-4A25-93FC-4F612BE9FBC0}"/>
                </a:ext>
              </a:extLst>
            </p:cNvPr>
            <p:cNvSpPr/>
            <p:nvPr/>
          </p:nvSpPr>
          <p:spPr>
            <a:xfrm>
              <a:off x="7239000" y="4987636"/>
              <a:ext cx="207818" cy="207818"/>
            </a:xfrm>
            <a:custGeom>
              <a:avLst/>
              <a:gdLst>
                <a:gd name="connsiteX0" fmla="*/ 738 w 207818"/>
                <a:gd name="connsiteY0" fmla="*/ 808 h 207818"/>
                <a:gd name="connsiteX1" fmla="*/ 208556 w 207818"/>
                <a:gd name="connsiteY1" fmla="*/ 808 h 207818"/>
                <a:gd name="connsiteX2" fmla="*/ 208556 w 207818"/>
                <a:gd name="connsiteY2" fmla="*/ 208626 h 207818"/>
                <a:gd name="connsiteX3" fmla="*/ 73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808"/>
                  </a:moveTo>
                  <a:lnTo>
                    <a:pt x="208556" y="808"/>
                  </a:lnTo>
                  <a:lnTo>
                    <a:pt x="208556" y="208626"/>
                  </a:lnTo>
                  <a:lnTo>
                    <a:pt x="73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Полилиния: фигура 260">
              <a:extLst>
                <a:ext uri="{FF2B5EF4-FFF2-40B4-BE49-F238E27FC236}">
                  <a16:creationId xmlns:a16="http://schemas.microsoft.com/office/drawing/2014/main" xmlns="" id="{9D077491-266D-4329-8AC1-8D08B4F9E557}"/>
                </a:ext>
              </a:extLst>
            </p:cNvPr>
            <p:cNvSpPr/>
            <p:nvPr/>
          </p:nvSpPr>
          <p:spPr>
            <a:xfrm>
              <a:off x="7654636" y="4987636"/>
              <a:ext cx="207818" cy="207818"/>
            </a:xfrm>
            <a:custGeom>
              <a:avLst/>
              <a:gdLst>
                <a:gd name="connsiteX0" fmla="*/ 808 w 207818"/>
                <a:gd name="connsiteY0" fmla="*/ 808 h 207818"/>
                <a:gd name="connsiteX1" fmla="*/ 208626 w 207818"/>
                <a:gd name="connsiteY1" fmla="*/ 808 h 207818"/>
                <a:gd name="connsiteX2" fmla="*/ 208626 w 207818"/>
                <a:gd name="connsiteY2" fmla="*/ 208626 h 207818"/>
                <a:gd name="connsiteX3" fmla="*/ 80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808"/>
                  </a:moveTo>
                  <a:lnTo>
                    <a:pt x="208626" y="808"/>
                  </a:lnTo>
                  <a:lnTo>
                    <a:pt x="208626" y="208626"/>
                  </a:lnTo>
                  <a:lnTo>
                    <a:pt x="80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Полилиния: фигура 261">
              <a:extLst>
                <a:ext uri="{FF2B5EF4-FFF2-40B4-BE49-F238E27FC236}">
                  <a16:creationId xmlns:a16="http://schemas.microsoft.com/office/drawing/2014/main" xmlns="" id="{BF5CFAA9-6A9C-4785-AC01-13EB04BE7FDA}"/>
                </a:ext>
              </a:extLst>
            </p:cNvPr>
            <p:cNvSpPr/>
            <p:nvPr/>
          </p:nvSpPr>
          <p:spPr>
            <a:xfrm>
              <a:off x="8070272" y="4987636"/>
              <a:ext cx="207818" cy="207818"/>
            </a:xfrm>
            <a:custGeom>
              <a:avLst/>
              <a:gdLst>
                <a:gd name="connsiteX0" fmla="*/ 878 w 207818"/>
                <a:gd name="connsiteY0" fmla="*/ 808 h 207818"/>
                <a:gd name="connsiteX1" fmla="*/ 208696 w 207818"/>
                <a:gd name="connsiteY1" fmla="*/ 808 h 207818"/>
                <a:gd name="connsiteX2" fmla="*/ 208696 w 207818"/>
                <a:gd name="connsiteY2" fmla="*/ 208626 h 207818"/>
                <a:gd name="connsiteX3" fmla="*/ 87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808"/>
                  </a:moveTo>
                  <a:lnTo>
                    <a:pt x="208696" y="808"/>
                  </a:lnTo>
                  <a:lnTo>
                    <a:pt x="208696" y="208626"/>
                  </a:lnTo>
                  <a:lnTo>
                    <a:pt x="87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Полилиния: фигура 262">
              <a:extLst>
                <a:ext uri="{FF2B5EF4-FFF2-40B4-BE49-F238E27FC236}">
                  <a16:creationId xmlns:a16="http://schemas.microsoft.com/office/drawing/2014/main" xmlns="" id="{BB12FF87-A71F-4215-9A7D-81C0D1835D93}"/>
                </a:ext>
              </a:extLst>
            </p:cNvPr>
            <p:cNvSpPr/>
            <p:nvPr/>
          </p:nvSpPr>
          <p:spPr>
            <a:xfrm>
              <a:off x="8278090" y="4987636"/>
              <a:ext cx="207818" cy="207818"/>
            </a:xfrm>
            <a:custGeom>
              <a:avLst/>
              <a:gdLst>
                <a:gd name="connsiteX0" fmla="*/ 913 w 207818"/>
                <a:gd name="connsiteY0" fmla="*/ 808 h 207818"/>
                <a:gd name="connsiteX1" fmla="*/ 208731 w 207818"/>
                <a:gd name="connsiteY1" fmla="*/ 808 h 207818"/>
                <a:gd name="connsiteX2" fmla="*/ 208731 w 207818"/>
                <a:gd name="connsiteY2" fmla="*/ 208626 h 207818"/>
                <a:gd name="connsiteX3" fmla="*/ 913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808"/>
                  </a:moveTo>
                  <a:lnTo>
                    <a:pt x="208731" y="808"/>
                  </a:lnTo>
                  <a:lnTo>
                    <a:pt x="208731" y="208626"/>
                  </a:lnTo>
                  <a:lnTo>
                    <a:pt x="913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Полилиния: фигура 263">
              <a:extLst>
                <a:ext uri="{FF2B5EF4-FFF2-40B4-BE49-F238E27FC236}">
                  <a16:creationId xmlns:a16="http://schemas.microsoft.com/office/drawing/2014/main" xmlns="" id="{396DFA65-6F93-4765-B008-B6942F46FCA4}"/>
                </a:ext>
              </a:extLst>
            </p:cNvPr>
            <p:cNvSpPr/>
            <p:nvPr/>
          </p:nvSpPr>
          <p:spPr>
            <a:xfrm>
              <a:off x="8485909" y="4987636"/>
              <a:ext cx="207818" cy="207818"/>
            </a:xfrm>
            <a:custGeom>
              <a:avLst/>
              <a:gdLst>
                <a:gd name="connsiteX0" fmla="*/ 948 w 207818"/>
                <a:gd name="connsiteY0" fmla="*/ 808 h 207818"/>
                <a:gd name="connsiteX1" fmla="*/ 208766 w 207818"/>
                <a:gd name="connsiteY1" fmla="*/ 808 h 207818"/>
                <a:gd name="connsiteX2" fmla="*/ 208766 w 207818"/>
                <a:gd name="connsiteY2" fmla="*/ 208626 h 207818"/>
                <a:gd name="connsiteX3" fmla="*/ 948 w 207818"/>
                <a:gd name="connsiteY3" fmla="*/ 20862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808"/>
                  </a:moveTo>
                  <a:lnTo>
                    <a:pt x="208766" y="808"/>
                  </a:lnTo>
                  <a:lnTo>
                    <a:pt x="208766" y="208626"/>
                  </a:lnTo>
                  <a:lnTo>
                    <a:pt x="948" y="20862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Полилиния: фигура 264">
              <a:extLst>
                <a:ext uri="{FF2B5EF4-FFF2-40B4-BE49-F238E27FC236}">
                  <a16:creationId xmlns:a16="http://schemas.microsoft.com/office/drawing/2014/main" xmlns="" id="{4EF76EBB-B4FE-4A82-B2CE-F25480B1D8FB}"/>
                </a:ext>
              </a:extLst>
            </p:cNvPr>
            <p:cNvSpPr/>
            <p:nvPr/>
          </p:nvSpPr>
          <p:spPr>
            <a:xfrm>
              <a:off x="5160818" y="5195454"/>
              <a:ext cx="207818" cy="207818"/>
            </a:xfrm>
            <a:custGeom>
              <a:avLst/>
              <a:gdLst>
                <a:gd name="connsiteX0" fmla="*/ 388 w 207818"/>
                <a:gd name="connsiteY0" fmla="*/ 843 h 207818"/>
                <a:gd name="connsiteX1" fmla="*/ 208206 w 207818"/>
                <a:gd name="connsiteY1" fmla="*/ 843 h 207818"/>
                <a:gd name="connsiteX2" fmla="*/ 208206 w 207818"/>
                <a:gd name="connsiteY2" fmla="*/ 208661 h 207818"/>
                <a:gd name="connsiteX3" fmla="*/ 38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843"/>
                  </a:moveTo>
                  <a:lnTo>
                    <a:pt x="208206" y="843"/>
                  </a:lnTo>
                  <a:lnTo>
                    <a:pt x="208206" y="208661"/>
                  </a:lnTo>
                  <a:lnTo>
                    <a:pt x="38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Полилиния: фигура 265">
              <a:extLst>
                <a:ext uri="{FF2B5EF4-FFF2-40B4-BE49-F238E27FC236}">
                  <a16:creationId xmlns:a16="http://schemas.microsoft.com/office/drawing/2014/main" xmlns="" id="{ADEA6C75-FC89-4719-8D55-52EC0A2E6EB1}"/>
                </a:ext>
              </a:extLst>
            </p:cNvPr>
            <p:cNvSpPr/>
            <p:nvPr/>
          </p:nvSpPr>
          <p:spPr>
            <a:xfrm>
              <a:off x="5576454" y="5195454"/>
              <a:ext cx="207818" cy="207818"/>
            </a:xfrm>
            <a:custGeom>
              <a:avLst/>
              <a:gdLst>
                <a:gd name="connsiteX0" fmla="*/ 458 w 207818"/>
                <a:gd name="connsiteY0" fmla="*/ 843 h 207818"/>
                <a:gd name="connsiteX1" fmla="*/ 208276 w 207818"/>
                <a:gd name="connsiteY1" fmla="*/ 843 h 207818"/>
                <a:gd name="connsiteX2" fmla="*/ 208276 w 207818"/>
                <a:gd name="connsiteY2" fmla="*/ 208661 h 207818"/>
                <a:gd name="connsiteX3" fmla="*/ 45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843"/>
                  </a:moveTo>
                  <a:lnTo>
                    <a:pt x="208276" y="843"/>
                  </a:lnTo>
                  <a:lnTo>
                    <a:pt x="208276" y="208661"/>
                  </a:lnTo>
                  <a:lnTo>
                    <a:pt x="45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Полилиния: фигура 266">
              <a:extLst>
                <a:ext uri="{FF2B5EF4-FFF2-40B4-BE49-F238E27FC236}">
                  <a16:creationId xmlns:a16="http://schemas.microsoft.com/office/drawing/2014/main" xmlns="" id="{462B28CB-A244-49E5-910A-CAA0F6FB1249}"/>
                </a:ext>
              </a:extLst>
            </p:cNvPr>
            <p:cNvSpPr/>
            <p:nvPr/>
          </p:nvSpPr>
          <p:spPr>
            <a:xfrm>
              <a:off x="5992090" y="5195454"/>
              <a:ext cx="207818" cy="207818"/>
            </a:xfrm>
            <a:custGeom>
              <a:avLst/>
              <a:gdLst>
                <a:gd name="connsiteX0" fmla="*/ 528 w 207818"/>
                <a:gd name="connsiteY0" fmla="*/ 843 h 207818"/>
                <a:gd name="connsiteX1" fmla="*/ 208346 w 207818"/>
                <a:gd name="connsiteY1" fmla="*/ 843 h 207818"/>
                <a:gd name="connsiteX2" fmla="*/ 208346 w 207818"/>
                <a:gd name="connsiteY2" fmla="*/ 208661 h 207818"/>
                <a:gd name="connsiteX3" fmla="*/ 52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843"/>
                  </a:moveTo>
                  <a:lnTo>
                    <a:pt x="208346" y="843"/>
                  </a:lnTo>
                  <a:lnTo>
                    <a:pt x="208346" y="208661"/>
                  </a:lnTo>
                  <a:lnTo>
                    <a:pt x="52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Полилиния: фигура 267">
              <a:extLst>
                <a:ext uri="{FF2B5EF4-FFF2-40B4-BE49-F238E27FC236}">
                  <a16:creationId xmlns:a16="http://schemas.microsoft.com/office/drawing/2014/main" xmlns="" id="{04D96D2A-DC08-405C-B08A-DCB9E0A3563D}"/>
                </a:ext>
              </a:extLst>
            </p:cNvPr>
            <p:cNvSpPr/>
            <p:nvPr/>
          </p:nvSpPr>
          <p:spPr>
            <a:xfrm>
              <a:off x="6199909" y="5195454"/>
              <a:ext cx="207818" cy="207818"/>
            </a:xfrm>
            <a:custGeom>
              <a:avLst/>
              <a:gdLst>
                <a:gd name="connsiteX0" fmla="*/ 563 w 207818"/>
                <a:gd name="connsiteY0" fmla="*/ 843 h 207818"/>
                <a:gd name="connsiteX1" fmla="*/ 208381 w 207818"/>
                <a:gd name="connsiteY1" fmla="*/ 843 h 207818"/>
                <a:gd name="connsiteX2" fmla="*/ 208381 w 207818"/>
                <a:gd name="connsiteY2" fmla="*/ 208661 h 207818"/>
                <a:gd name="connsiteX3" fmla="*/ 563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843"/>
                  </a:moveTo>
                  <a:lnTo>
                    <a:pt x="208381" y="843"/>
                  </a:lnTo>
                  <a:lnTo>
                    <a:pt x="208381" y="208661"/>
                  </a:lnTo>
                  <a:lnTo>
                    <a:pt x="563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Полилиния: фигура 268">
              <a:extLst>
                <a:ext uri="{FF2B5EF4-FFF2-40B4-BE49-F238E27FC236}">
                  <a16:creationId xmlns:a16="http://schemas.microsoft.com/office/drawing/2014/main" xmlns="" id="{ACEF019C-E690-450F-A357-8347A77CFC45}"/>
                </a:ext>
              </a:extLst>
            </p:cNvPr>
            <p:cNvSpPr/>
            <p:nvPr/>
          </p:nvSpPr>
          <p:spPr>
            <a:xfrm>
              <a:off x="6407727" y="5195454"/>
              <a:ext cx="207818" cy="207818"/>
            </a:xfrm>
            <a:custGeom>
              <a:avLst/>
              <a:gdLst>
                <a:gd name="connsiteX0" fmla="*/ 598 w 207818"/>
                <a:gd name="connsiteY0" fmla="*/ 843 h 207818"/>
                <a:gd name="connsiteX1" fmla="*/ 208416 w 207818"/>
                <a:gd name="connsiteY1" fmla="*/ 843 h 207818"/>
                <a:gd name="connsiteX2" fmla="*/ 208416 w 207818"/>
                <a:gd name="connsiteY2" fmla="*/ 208661 h 207818"/>
                <a:gd name="connsiteX3" fmla="*/ 59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843"/>
                  </a:moveTo>
                  <a:lnTo>
                    <a:pt x="208416" y="843"/>
                  </a:lnTo>
                  <a:lnTo>
                    <a:pt x="208416" y="208661"/>
                  </a:lnTo>
                  <a:lnTo>
                    <a:pt x="59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Полилиния: фигура 269">
              <a:extLst>
                <a:ext uri="{FF2B5EF4-FFF2-40B4-BE49-F238E27FC236}">
                  <a16:creationId xmlns:a16="http://schemas.microsoft.com/office/drawing/2014/main" xmlns="" id="{05D1EF0B-B719-46B7-9DBD-B4CF00194F08}"/>
                </a:ext>
              </a:extLst>
            </p:cNvPr>
            <p:cNvSpPr/>
            <p:nvPr/>
          </p:nvSpPr>
          <p:spPr>
            <a:xfrm>
              <a:off x="7031181" y="5195454"/>
              <a:ext cx="207818" cy="207818"/>
            </a:xfrm>
            <a:custGeom>
              <a:avLst/>
              <a:gdLst>
                <a:gd name="connsiteX0" fmla="*/ 703 w 207818"/>
                <a:gd name="connsiteY0" fmla="*/ 843 h 207818"/>
                <a:gd name="connsiteX1" fmla="*/ 208521 w 207818"/>
                <a:gd name="connsiteY1" fmla="*/ 843 h 207818"/>
                <a:gd name="connsiteX2" fmla="*/ 208521 w 207818"/>
                <a:gd name="connsiteY2" fmla="*/ 208661 h 207818"/>
                <a:gd name="connsiteX3" fmla="*/ 703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843"/>
                  </a:moveTo>
                  <a:lnTo>
                    <a:pt x="208521" y="843"/>
                  </a:lnTo>
                  <a:lnTo>
                    <a:pt x="208521" y="208661"/>
                  </a:lnTo>
                  <a:lnTo>
                    <a:pt x="703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Полилиния: фигура 270">
              <a:extLst>
                <a:ext uri="{FF2B5EF4-FFF2-40B4-BE49-F238E27FC236}">
                  <a16:creationId xmlns:a16="http://schemas.microsoft.com/office/drawing/2014/main" xmlns="" id="{E54A667B-80A6-4484-8F3E-63071A40BA17}"/>
                </a:ext>
              </a:extLst>
            </p:cNvPr>
            <p:cNvSpPr/>
            <p:nvPr/>
          </p:nvSpPr>
          <p:spPr>
            <a:xfrm>
              <a:off x="7239000" y="5195454"/>
              <a:ext cx="207818" cy="207818"/>
            </a:xfrm>
            <a:custGeom>
              <a:avLst/>
              <a:gdLst>
                <a:gd name="connsiteX0" fmla="*/ 738 w 207818"/>
                <a:gd name="connsiteY0" fmla="*/ 843 h 207818"/>
                <a:gd name="connsiteX1" fmla="*/ 208556 w 207818"/>
                <a:gd name="connsiteY1" fmla="*/ 843 h 207818"/>
                <a:gd name="connsiteX2" fmla="*/ 208556 w 207818"/>
                <a:gd name="connsiteY2" fmla="*/ 208661 h 207818"/>
                <a:gd name="connsiteX3" fmla="*/ 73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843"/>
                  </a:moveTo>
                  <a:lnTo>
                    <a:pt x="208556" y="843"/>
                  </a:lnTo>
                  <a:lnTo>
                    <a:pt x="208556" y="208661"/>
                  </a:lnTo>
                  <a:lnTo>
                    <a:pt x="73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Полилиния: фигура 271">
              <a:extLst>
                <a:ext uri="{FF2B5EF4-FFF2-40B4-BE49-F238E27FC236}">
                  <a16:creationId xmlns:a16="http://schemas.microsoft.com/office/drawing/2014/main" xmlns="" id="{82BBA168-BA05-4C1A-89A1-111C32FE0856}"/>
                </a:ext>
              </a:extLst>
            </p:cNvPr>
            <p:cNvSpPr/>
            <p:nvPr/>
          </p:nvSpPr>
          <p:spPr>
            <a:xfrm>
              <a:off x="8070272" y="5195454"/>
              <a:ext cx="207818" cy="207818"/>
            </a:xfrm>
            <a:custGeom>
              <a:avLst/>
              <a:gdLst>
                <a:gd name="connsiteX0" fmla="*/ 878 w 207818"/>
                <a:gd name="connsiteY0" fmla="*/ 843 h 207818"/>
                <a:gd name="connsiteX1" fmla="*/ 208696 w 207818"/>
                <a:gd name="connsiteY1" fmla="*/ 843 h 207818"/>
                <a:gd name="connsiteX2" fmla="*/ 208696 w 207818"/>
                <a:gd name="connsiteY2" fmla="*/ 208661 h 207818"/>
                <a:gd name="connsiteX3" fmla="*/ 87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843"/>
                  </a:moveTo>
                  <a:lnTo>
                    <a:pt x="208696" y="843"/>
                  </a:lnTo>
                  <a:lnTo>
                    <a:pt x="208696" y="208661"/>
                  </a:lnTo>
                  <a:lnTo>
                    <a:pt x="87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Полилиния: фигура 272">
              <a:extLst>
                <a:ext uri="{FF2B5EF4-FFF2-40B4-BE49-F238E27FC236}">
                  <a16:creationId xmlns:a16="http://schemas.microsoft.com/office/drawing/2014/main" xmlns="" id="{378CA289-7C99-49F7-8CA2-3066B010957C}"/>
                </a:ext>
              </a:extLst>
            </p:cNvPr>
            <p:cNvSpPr/>
            <p:nvPr/>
          </p:nvSpPr>
          <p:spPr>
            <a:xfrm>
              <a:off x="8901545" y="5195454"/>
              <a:ext cx="207818" cy="207818"/>
            </a:xfrm>
            <a:custGeom>
              <a:avLst/>
              <a:gdLst>
                <a:gd name="connsiteX0" fmla="*/ 1018 w 207818"/>
                <a:gd name="connsiteY0" fmla="*/ 843 h 207818"/>
                <a:gd name="connsiteX1" fmla="*/ 208836 w 207818"/>
                <a:gd name="connsiteY1" fmla="*/ 843 h 207818"/>
                <a:gd name="connsiteX2" fmla="*/ 208836 w 207818"/>
                <a:gd name="connsiteY2" fmla="*/ 208661 h 207818"/>
                <a:gd name="connsiteX3" fmla="*/ 1018 w 207818"/>
                <a:gd name="connsiteY3" fmla="*/ 20866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843"/>
                  </a:moveTo>
                  <a:lnTo>
                    <a:pt x="208836" y="843"/>
                  </a:lnTo>
                  <a:lnTo>
                    <a:pt x="208836" y="208661"/>
                  </a:lnTo>
                  <a:lnTo>
                    <a:pt x="1018" y="20866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Полилиния: фигура 273">
              <a:extLst>
                <a:ext uri="{FF2B5EF4-FFF2-40B4-BE49-F238E27FC236}">
                  <a16:creationId xmlns:a16="http://schemas.microsoft.com/office/drawing/2014/main" xmlns="" id="{02CB838F-9CA5-482E-8D7A-F05BA34781A7}"/>
                </a:ext>
              </a:extLst>
            </p:cNvPr>
            <p:cNvSpPr/>
            <p:nvPr/>
          </p:nvSpPr>
          <p:spPr>
            <a:xfrm>
              <a:off x="5160818" y="5403272"/>
              <a:ext cx="207818" cy="207818"/>
            </a:xfrm>
            <a:custGeom>
              <a:avLst/>
              <a:gdLst>
                <a:gd name="connsiteX0" fmla="*/ 388 w 207818"/>
                <a:gd name="connsiteY0" fmla="*/ 878 h 207818"/>
                <a:gd name="connsiteX1" fmla="*/ 208206 w 207818"/>
                <a:gd name="connsiteY1" fmla="*/ 878 h 207818"/>
                <a:gd name="connsiteX2" fmla="*/ 208206 w 207818"/>
                <a:gd name="connsiteY2" fmla="*/ 208696 h 207818"/>
                <a:gd name="connsiteX3" fmla="*/ 38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878"/>
                  </a:moveTo>
                  <a:lnTo>
                    <a:pt x="208206" y="878"/>
                  </a:lnTo>
                  <a:lnTo>
                    <a:pt x="208206" y="208696"/>
                  </a:lnTo>
                  <a:lnTo>
                    <a:pt x="38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Полилиния: фигура 274">
              <a:extLst>
                <a:ext uri="{FF2B5EF4-FFF2-40B4-BE49-F238E27FC236}">
                  <a16:creationId xmlns:a16="http://schemas.microsoft.com/office/drawing/2014/main" xmlns="" id="{4B49CE47-B7EE-4D83-BDDA-32B06DE3BF21}"/>
                </a:ext>
              </a:extLst>
            </p:cNvPr>
            <p:cNvSpPr/>
            <p:nvPr/>
          </p:nvSpPr>
          <p:spPr>
            <a:xfrm>
              <a:off x="5576454" y="5403272"/>
              <a:ext cx="207818" cy="207818"/>
            </a:xfrm>
            <a:custGeom>
              <a:avLst/>
              <a:gdLst>
                <a:gd name="connsiteX0" fmla="*/ 458 w 207818"/>
                <a:gd name="connsiteY0" fmla="*/ 878 h 207818"/>
                <a:gd name="connsiteX1" fmla="*/ 208276 w 207818"/>
                <a:gd name="connsiteY1" fmla="*/ 878 h 207818"/>
                <a:gd name="connsiteX2" fmla="*/ 208276 w 207818"/>
                <a:gd name="connsiteY2" fmla="*/ 208696 h 207818"/>
                <a:gd name="connsiteX3" fmla="*/ 45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878"/>
                  </a:moveTo>
                  <a:lnTo>
                    <a:pt x="208276" y="878"/>
                  </a:lnTo>
                  <a:lnTo>
                    <a:pt x="208276" y="208696"/>
                  </a:lnTo>
                  <a:lnTo>
                    <a:pt x="45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Полилиния: фигура 275">
              <a:extLst>
                <a:ext uri="{FF2B5EF4-FFF2-40B4-BE49-F238E27FC236}">
                  <a16:creationId xmlns:a16="http://schemas.microsoft.com/office/drawing/2014/main" xmlns="" id="{5A032E56-3E29-44E2-B8CB-84DE57BFDF3D}"/>
                </a:ext>
              </a:extLst>
            </p:cNvPr>
            <p:cNvSpPr/>
            <p:nvPr/>
          </p:nvSpPr>
          <p:spPr>
            <a:xfrm>
              <a:off x="5784272" y="5403272"/>
              <a:ext cx="207818" cy="207818"/>
            </a:xfrm>
            <a:custGeom>
              <a:avLst/>
              <a:gdLst>
                <a:gd name="connsiteX0" fmla="*/ 493 w 207818"/>
                <a:gd name="connsiteY0" fmla="*/ 878 h 207818"/>
                <a:gd name="connsiteX1" fmla="*/ 208311 w 207818"/>
                <a:gd name="connsiteY1" fmla="*/ 878 h 207818"/>
                <a:gd name="connsiteX2" fmla="*/ 208311 w 207818"/>
                <a:gd name="connsiteY2" fmla="*/ 208696 h 207818"/>
                <a:gd name="connsiteX3" fmla="*/ 493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878"/>
                  </a:moveTo>
                  <a:lnTo>
                    <a:pt x="208311" y="878"/>
                  </a:lnTo>
                  <a:lnTo>
                    <a:pt x="208311" y="208696"/>
                  </a:lnTo>
                  <a:lnTo>
                    <a:pt x="493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Полилиния: фигура 276">
              <a:extLst>
                <a:ext uri="{FF2B5EF4-FFF2-40B4-BE49-F238E27FC236}">
                  <a16:creationId xmlns:a16="http://schemas.microsoft.com/office/drawing/2014/main" xmlns="" id="{23A3D2A0-4BA5-4620-B468-32D6AF532D5F}"/>
                </a:ext>
              </a:extLst>
            </p:cNvPr>
            <p:cNvSpPr/>
            <p:nvPr/>
          </p:nvSpPr>
          <p:spPr>
            <a:xfrm>
              <a:off x="5992090" y="5403272"/>
              <a:ext cx="207818" cy="207818"/>
            </a:xfrm>
            <a:custGeom>
              <a:avLst/>
              <a:gdLst>
                <a:gd name="connsiteX0" fmla="*/ 528 w 207818"/>
                <a:gd name="connsiteY0" fmla="*/ 878 h 207818"/>
                <a:gd name="connsiteX1" fmla="*/ 208346 w 207818"/>
                <a:gd name="connsiteY1" fmla="*/ 878 h 207818"/>
                <a:gd name="connsiteX2" fmla="*/ 208346 w 207818"/>
                <a:gd name="connsiteY2" fmla="*/ 208696 h 207818"/>
                <a:gd name="connsiteX3" fmla="*/ 52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878"/>
                  </a:moveTo>
                  <a:lnTo>
                    <a:pt x="208346" y="878"/>
                  </a:lnTo>
                  <a:lnTo>
                    <a:pt x="208346" y="208696"/>
                  </a:lnTo>
                  <a:lnTo>
                    <a:pt x="52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Полилиния: фигура 277">
              <a:extLst>
                <a:ext uri="{FF2B5EF4-FFF2-40B4-BE49-F238E27FC236}">
                  <a16:creationId xmlns:a16="http://schemas.microsoft.com/office/drawing/2014/main" xmlns="" id="{D1209322-3C9A-4898-83D6-87C6981EF25E}"/>
                </a:ext>
              </a:extLst>
            </p:cNvPr>
            <p:cNvSpPr/>
            <p:nvPr/>
          </p:nvSpPr>
          <p:spPr>
            <a:xfrm>
              <a:off x="6407727" y="5403272"/>
              <a:ext cx="207818" cy="207818"/>
            </a:xfrm>
            <a:custGeom>
              <a:avLst/>
              <a:gdLst>
                <a:gd name="connsiteX0" fmla="*/ 598 w 207818"/>
                <a:gd name="connsiteY0" fmla="*/ 878 h 207818"/>
                <a:gd name="connsiteX1" fmla="*/ 208416 w 207818"/>
                <a:gd name="connsiteY1" fmla="*/ 878 h 207818"/>
                <a:gd name="connsiteX2" fmla="*/ 208416 w 207818"/>
                <a:gd name="connsiteY2" fmla="*/ 208696 h 207818"/>
                <a:gd name="connsiteX3" fmla="*/ 59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878"/>
                  </a:moveTo>
                  <a:lnTo>
                    <a:pt x="208416" y="878"/>
                  </a:lnTo>
                  <a:lnTo>
                    <a:pt x="208416" y="208696"/>
                  </a:lnTo>
                  <a:lnTo>
                    <a:pt x="59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Полилиния: фигура 278">
              <a:extLst>
                <a:ext uri="{FF2B5EF4-FFF2-40B4-BE49-F238E27FC236}">
                  <a16:creationId xmlns:a16="http://schemas.microsoft.com/office/drawing/2014/main" xmlns="" id="{384731B6-955A-4D8C-B395-97F884054485}"/>
                </a:ext>
              </a:extLst>
            </p:cNvPr>
            <p:cNvSpPr/>
            <p:nvPr/>
          </p:nvSpPr>
          <p:spPr>
            <a:xfrm>
              <a:off x="7031181" y="5403272"/>
              <a:ext cx="207818" cy="207818"/>
            </a:xfrm>
            <a:custGeom>
              <a:avLst/>
              <a:gdLst>
                <a:gd name="connsiteX0" fmla="*/ 703 w 207818"/>
                <a:gd name="connsiteY0" fmla="*/ 878 h 207818"/>
                <a:gd name="connsiteX1" fmla="*/ 208521 w 207818"/>
                <a:gd name="connsiteY1" fmla="*/ 878 h 207818"/>
                <a:gd name="connsiteX2" fmla="*/ 208521 w 207818"/>
                <a:gd name="connsiteY2" fmla="*/ 208696 h 207818"/>
                <a:gd name="connsiteX3" fmla="*/ 703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878"/>
                  </a:moveTo>
                  <a:lnTo>
                    <a:pt x="208521" y="878"/>
                  </a:lnTo>
                  <a:lnTo>
                    <a:pt x="208521" y="208696"/>
                  </a:lnTo>
                  <a:lnTo>
                    <a:pt x="703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Полилиния: фигура 279">
              <a:extLst>
                <a:ext uri="{FF2B5EF4-FFF2-40B4-BE49-F238E27FC236}">
                  <a16:creationId xmlns:a16="http://schemas.microsoft.com/office/drawing/2014/main" xmlns="" id="{8CA573D0-38C4-468C-93E7-7FE335E1C3C7}"/>
                </a:ext>
              </a:extLst>
            </p:cNvPr>
            <p:cNvSpPr/>
            <p:nvPr/>
          </p:nvSpPr>
          <p:spPr>
            <a:xfrm>
              <a:off x="7239000" y="5403272"/>
              <a:ext cx="207818" cy="207818"/>
            </a:xfrm>
            <a:custGeom>
              <a:avLst/>
              <a:gdLst>
                <a:gd name="connsiteX0" fmla="*/ 738 w 207818"/>
                <a:gd name="connsiteY0" fmla="*/ 878 h 207818"/>
                <a:gd name="connsiteX1" fmla="*/ 208556 w 207818"/>
                <a:gd name="connsiteY1" fmla="*/ 878 h 207818"/>
                <a:gd name="connsiteX2" fmla="*/ 208556 w 207818"/>
                <a:gd name="connsiteY2" fmla="*/ 208696 h 207818"/>
                <a:gd name="connsiteX3" fmla="*/ 73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38" y="878"/>
                  </a:moveTo>
                  <a:lnTo>
                    <a:pt x="208556" y="878"/>
                  </a:lnTo>
                  <a:lnTo>
                    <a:pt x="208556" y="208696"/>
                  </a:lnTo>
                  <a:lnTo>
                    <a:pt x="73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Полилиния: фигура 280">
              <a:extLst>
                <a:ext uri="{FF2B5EF4-FFF2-40B4-BE49-F238E27FC236}">
                  <a16:creationId xmlns:a16="http://schemas.microsoft.com/office/drawing/2014/main" xmlns="" id="{B1B154F6-0FDF-47F7-8D4A-FB054BC2B20D}"/>
                </a:ext>
              </a:extLst>
            </p:cNvPr>
            <p:cNvSpPr/>
            <p:nvPr/>
          </p:nvSpPr>
          <p:spPr>
            <a:xfrm>
              <a:off x="7446818" y="5403272"/>
              <a:ext cx="207818" cy="207818"/>
            </a:xfrm>
            <a:custGeom>
              <a:avLst/>
              <a:gdLst>
                <a:gd name="connsiteX0" fmla="*/ 773 w 207818"/>
                <a:gd name="connsiteY0" fmla="*/ 878 h 207818"/>
                <a:gd name="connsiteX1" fmla="*/ 208591 w 207818"/>
                <a:gd name="connsiteY1" fmla="*/ 878 h 207818"/>
                <a:gd name="connsiteX2" fmla="*/ 208591 w 207818"/>
                <a:gd name="connsiteY2" fmla="*/ 208696 h 207818"/>
                <a:gd name="connsiteX3" fmla="*/ 773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878"/>
                  </a:moveTo>
                  <a:lnTo>
                    <a:pt x="208591" y="878"/>
                  </a:lnTo>
                  <a:lnTo>
                    <a:pt x="208591" y="208696"/>
                  </a:lnTo>
                  <a:lnTo>
                    <a:pt x="773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Полилиния: фигура 281">
              <a:extLst>
                <a:ext uri="{FF2B5EF4-FFF2-40B4-BE49-F238E27FC236}">
                  <a16:creationId xmlns:a16="http://schemas.microsoft.com/office/drawing/2014/main" xmlns="" id="{201FAAAB-1FBF-427F-80E2-178081BF1AFE}"/>
                </a:ext>
              </a:extLst>
            </p:cNvPr>
            <p:cNvSpPr/>
            <p:nvPr/>
          </p:nvSpPr>
          <p:spPr>
            <a:xfrm>
              <a:off x="7654636" y="5403272"/>
              <a:ext cx="207818" cy="207818"/>
            </a:xfrm>
            <a:custGeom>
              <a:avLst/>
              <a:gdLst>
                <a:gd name="connsiteX0" fmla="*/ 808 w 207818"/>
                <a:gd name="connsiteY0" fmla="*/ 878 h 207818"/>
                <a:gd name="connsiteX1" fmla="*/ 208626 w 207818"/>
                <a:gd name="connsiteY1" fmla="*/ 878 h 207818"/>
                <a:gd name="connsiteX2" fmla="*/ 208626 w 207818"/>
                <a:gd name="connsiteY2" fmla="*/ 208696 h 207818"/>
                <a:gd name="connsiteX3" fmla="*/ 80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878"/>
                  </a:moveTo>
                  <a:lnTo>
                    <a:pt x="208626" y="878"/>
                  </a:lnTo>
                  <a:lnTo>
                    <a:pt x="208626" y="208696"/>
                  </a:lnTo>
                  <a:lnTo>
                    <a:pt x="80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Полилиния: фигура 282">
              <a:extLst>
                <a:ext uri="{FF2B5EF4-FFF2-40B4-BE49-F238E27FC236}">
                  <a16:creationId xmlns:a16="http://schemas.microsoft.com/office/drawing/2014/main" xmlns="" id="{7899E9B2-DC47-4E33-9614-149F903EEBAA}"/>
                </a:ext>
              </a:extLst>
            </p:cNvPr>
            <p:cNvSpPr/>
            <p:nvPr/>
          </p:nvSpPr>
          <p:spPr>
            <a:xfrm>
              <a:off x="7862454" y="5403272"/>
              <a:ext cx="207818" cy="207818"/>
            </a:xfrm>
            <a:custGeom>
              <a:avLst/>
              <a:gdLst>
                <a:gd name="connsiteX0" fmla="*/ 843 w 207818"/>
                <a:gd name="connsiteY0" fmla="*/ 878 h 207818"/>
                <a:gd name="connsiteX1" fmla="*/ 208661 w 207818"/>
                <a:gd name="connsiteY1" fmla="*/ 878 h 207818"/>
                <a:gd name="connsiteX2" fmla="*/ 208661 w 207818"/>
                <a:gd name="connsiteY2" fmla="*/ 208696 h 207818"/>
                <a:gd name="connsiteX3" fmla="*/ 843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878"/>
                  </a:moveTo>
                  <a:lnTo>
                    <a:pt x="208661" y="878"/>
                  </a:lnTo>
                  <a:lnTo>
                    <a:pt x="208661" y="208696"/>
                  </a:lnTo>
                  <a:lnTo>
                    <a:pt x="843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Полилиния: фигура 283">
              <a:extLst>
                <a:ext uri="{FF2B5EF4-FFF2-40B4-BE49-F238E27FC236}">
                  <a16:creationId xmlns:a16="http://schemas.microsoft.com/office/drawing/2014/main" xmlns="" id="{41621BE9-0F00-499D-A238-7D866F75340E}"/>
                </a:ext>
              </a:extLst>
            </p:cNvPr>
            <p:cNvSpPr/>
            <p:nvPr/>
          </p:nvSpPr>
          <p:spPr>
            <a:xfrm>
              <a:off x="8070272" y="5403272"/>
              <a:ext cx="207818" cy="207818"/>
            </a:xfrm>
            <a:custGeom>
              <a:avLst/>
              <a:gdLst>
                <a:gd name="connsiteX0" fmla="*/ 878 w 207818"/>
                <a:gd name="connsiteY0" fmla="*/ 878 h 207818"/>
                <a:gd name="connsiteX1" fmla="*/ 208696 w 207818"/>
                <a:gd name="connsiteY1" fmla="*/ 878 h 207818"/>
                <a:gd name="connsiteX2" fmla="*/ 208696 w 207818"/>
                <a:gd name="connsiteY2" fmla="*/ 208696 h 207818"/>
                <a:gd name="connsiteX3" fmla="*/ 878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878"/>
                  </a:moveTo>
                  <a:lnTo>
                    <a:pt x="208696" y="878"/>
                  </a:lnTo>
                  <a:lnTo>
                    <a:pt x="208696" y="208696"/>
                  </a:lnTo>
                  <a:lnTo>
                    <a:pt x="878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Полилиния: фигура 284">
              <a:extLst>
                <a:ext uri="{FF2B5EF4-FFF2-40B4-BE49-F238E27FC236}">
                  <a16:creationId xmlns:a16="http://schemas.microsoft.com/office/drawing/2014/main" xmlns="" id="{A9993838-94D0-42AC-989C-6F707B079B7A}"/>
                </a:ext>
              </a:extLst>
            </p:cNvPr>
            <p:cNvSpPr/>
            <p:nvPr/>
          </p:nvSpPr>
          <p:spPr>
            <a:xfrm>
              <a:off x="8278090" y="5403272"/>
              <a:ext cx="207818" cy="207818"/>
            </a:xfrm>
            <a:custGeom>
              <a:avLst/>
              <a:gdLst>
                <a:gd name="connsiteX0" fmla="*/ 913 w 207818"/>
                <a:gd name="connsiteY0" fmla="*/ 878 h 207818"/>
                <a:gd name="connsiteX1" fmla="*/ 208731 w 207818"/>
                <a:gd name="connsiteY1" fmla="*/ 878 h 207818"/>
                <a:gd name="connsiteX2" fmla="*/ 208731 w 207818"/>
                <a:gd name="connsiteY2" fmla="*/ 208696 h 207818"/>
                <a:gd name="connsiteX3" fmla="*/ 913 w 207818"/>
                <a:gd name="connsiteY3" fmla="*/ 20869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878"/>
                  </a:moveTo>
                  <a:lnTo>
                    <a:pt x="208731" y="878"/>
                  </a:lnTo>
                  <a:lnTo>
                    <a:pt x="208731" y="208696"/>
                  </a:lnTo>
                  <a:lnTo>
                    <a:pt x="913" y="20869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Полилиния: фигура 285">
              <a:extLst>
                <a:ext uri="{FF2B5EF4-FFF2-40B4-BE49-F238E27FC236}">
                  <a16:creationId xmlns:a16="http://schemas.microsoft.com/office/drawing/2014/main" xmlns="" id="{18F63A56-ADE8-4354-96A5-20A58C0E4C68}"/>
                </a:ext>
              </a:extLst>
            </p:cNvPr>
            <p:cNvSpPr/>
            <p:nvPr/>
          </p:nvSpPr>
          <p:spPr>
            <a:xfrm>
              <a:off x="5784272" y="5611090"/>
              <a:ext cx="207818" cy="207818"/>
            </a:xfrm>
            <a:custGeom>
              <a:avLst/>
              <a:gdLst>
                <a:gd name="connsiteX0" fmla="*/ 493 w 207818"/>
                <a:gd name="connsiteY0" fmla="*/ 913 h 207818"/>
                <a:gd name="connsiteX1" fmla="*/ 208311 w 207818"/>
                <a:gd name="connsiteY1" fmla="*/ 913 h 207818"/>
                <a:gd name="connsiteX2" fmla="*/ 208311 w 207818"/>
                <a:gd name="connsiteY2" fmla="*/ 208731 h 207818"/>
                <a:gd name="connsiteX3" fmla="*/ 49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913"/>
                  </a:moveTo>
                  <a:lnTo>
                    <a:pt x="208311" y="913"/>
                  </a:lnTo>
                  <a:lnTo>
                    <a:pt x="208311" y="208731"/>
                  </a:lnTo>
                  <a:lnTo>
                    <a:pt x="49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Полилиния: фигура 286">
              <a:extLst>
                <a:ext uri="{FF2B5EF4-FFF2-40B4-BE49-F238E27FC236}">
                  <a16:creationId xmlns:a16="http://schemas.microsoft.com/office/drawing/2014/main" xmlns="" id="{794E4395-19A7-4ECC-93F6-76B6BF8447CD}"/>
                </a:ext>
              </a:extLst>
            </p:cNvPr>
            <p:cNvSpPr/>
            <p:nvPr/>
          </p:nvSpPr>
          <p:spPr>
            <a:xfrm>
              <a:off x="5992090" y="5611090"/>
              <a:ext cx="207818" cy="207818"/>
            </a:xfrm>
            <a:custGeom>
              <a:avLst/>
              <a:gdLst>
                <a:gd name="connsiteX0" fmla="*/ 528 w 207818"/>
                <a:gd name="connsiteY0" fmla="*/ 913 h 207818"/>
                <a:gd name="connsiteX1" fmla="*/ 208346 w 207818"/>
                <a:gd name="connsiteY1" fmla="*/ 913 h 207818"/>
                <a:gd name="connsiteX2" fmla="*/ 208346 w 207818"/>
                <a:gd name="connsiteY2" fmla="*/ 208731 h 207818"/>
                <a:gd name="connsiteX3" fmla="*/ 528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913"/>
                  </a:moveTo>
                  <a:lnTo>
                    <a:pt x="208346" y="913"/>
                  </a:lnTo>
                  <a:lnTo>
                    <a:pt x="208346" y="208731"/>
                  </a:lnTo>
                  <a:lnTo>
                    <a:pt x="528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Полилиния: фигура 287">
              <a:extLst>
                <a:ext uri="{FF2B5EF4-FFF2-40B4-BE49-F238E27FC236}">
                  <a16:creationId xmlns:a16="http://schemas.microsoft.com/office/drawing/2014/main" xmlns="" id="{3D45E663-2D99-4197-BB2E-DEE2F41B29A1}"/>
                </a:ext>
              </a:extLst>
            </p:cNvPr>
            <p:cNvSpPr/>
            <p:nvPr/>
          </p:nvSpPr>
          <p:spPr>
            <a:xfrm>
              <a:off x="6615545" y="5611090"/>
              <a:ext cx="207818" cy="207818"/>
            </a:xfrm>
            <a:custGeom>
              <a:avLst/>
              <a:gdLst>
                <a:gd name="connsiteX0" fmla="*/ 633 w 207818"/>
                <a:gd name="connsiteY0" fmla="*/ 913 h 207818"/>
                <a:gd name="connsiteX1" fmla="*/ 208451 w 207818"/>
                <a:gd name="connsiteY1" fmla="*/ 913 h 207818"/>
                <a:gd name="connsiteX2" fmla="*/ 208451 w 207818"/>
                <a:gd name="connsiteY2" fmla="*/ 208731 h 207818"/>
                <a:gd name="connsiteX3" fmla="*/ 63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913"/>
                  </a:moveTo>
                  <a:lnTo>
                    <a:pt x="208451" y="913"/>
                  </a:lnTo>
                  <a:lnTo>
                    <a:pt x="208451" y="208731"/>
                  </a:lnTo>
                  <a:lnTo>
                    <a:pt x="63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Полилиния: фигура 288">
              <a:extLst>
                <a:ext uri="{FF2B5EF4-FFF2-40B4-BE49-F238E27FC236}">
                  <a16:creationId xmlns:a16="http://schemas.microsoft.com/office/drawing/2014/main" xmlns="" id="{F1282F6D-91F1-4181-8129-282F57DF8CE1}"/>
                </a:ext>
              </a:extLst>
            </p:cNvPr>
            <p:cNvSpPr/>
            <p:nvPr/>
          </p:nvSpPr>
          <p:spPr>
            <a:xfrm>
              <a:off x="7031181" y="5611090"/>
              <a:ext cx="207818" cy="207818"/>
            </a:xfrm>
            <a:custGeom>
              <a:avLst/>
              <a:gdLst>
                <a:gd name="connsiteX0" fmla="*/ 703 w 207818"/>
                <a:gd name="connsiteY0" fmla="*/ 913 h 207818"/>
                <a:gd name="connsiteX1" fmla="*/ 208521 w 207818"/>
                <a:gd name="connsiteY1" fmla="*/ 913 h 207818"/>
                <a:gd name="connsiteX2" fmla="*/ 208521 w 207818"/>
                <a:gd name="connsiteY2" fmla="*/ 208731 h 207818"/>
                <a:gd name="connsiteX3" fmla="*/ 70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913"/>
                  </a:moveTo>
                  <a:lnTo>
                    <a:pt x="208521" y="913"/>
                  </a:lnTo>
                  <a:lnTo>
                    <a:pt x="208521" y="208731"/>
                  </a:lnTo>
                  <a:lnTo>
                    <a:pt x="70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Полилиния: фигура 289">
              <a:extLst>
                <a:ext uri="{FF2B5EF4-FFF2-40B4-BE49-F238E27FC236}">
                  <a16:creationId xmlns:a16="http://schemas.microsoft.com/office/drawing/2014/main" xmlns="" id="{2FFB6F6F-B7EA-403C-A8C5-B5C4E3E7D3CA}"/>
                </a:ext>
              </a:extLst>
            </p:cNvPr>
            <p:cNvSpPr/>
            <p:nvPr/>
          </p:nvSpPr>
          <p:spPr>
            <a:xfrm>
              <a:off x="7446818" y="5611090"/>
              <a:ext cx="207818" cy="207818"/>
            </a:xfrm>
            <a:custGeom>
              <a:avLst/>
              <a:gdLst>
                <a:gd name="connsiteX0" fmla="*/ 773 w 207818"/>
                <a:gd name="connsiteY0" fmla="*/ 913 h 207818"/>
                <a:gd name="connsiteX1" fmla="*/ 208591 w 207818"/>
                <a:gd name="connsiteY1" fmla="*/ 913 h 207818"/>
                <a:gd name="connsiteX2" fmla="*/ 208591 w 207818"/>
                <a:gd name="connsiteY2" fmla="*/ 208731 h 207818"/>
                <a:gd name="connsiteX3" fmla="*/ 77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73" y="913"/>
                  </a:moveTo>
                  <a:lnTo>
                    <a:pt x="208591" y="913"/>
                  </a:lnTo>
                  <a:lnTo>
                    <a:pt x="208591" y="208731"/>
                  </a:lnTo>
                  <a:lnTo>
                    <a:pt x="77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Полилиния: фигура 290">
              <a:extLst>
                <a:ext uri="{FF2B5EF4-FFF2-40B4-BE49-F238E27FC236}">
                  <a16:creationId xmlns:a16="http://schemas.microsoft.com/office/drawing/2014/main" xmlns="" id="{2138F6E4-3308-4483-B0AB-678C992B3CE5}"/>
                </a:ext>
              </a:extLst>
            </p:cNvPr>
            <p:cNvSpPr/>
            <p:nvPr/>
          </p:nvSpPr>
          <p:spPr>
            <a:xfrm>
              <a:off x="8278090" y="5611090"/>
              <a:ext cx="207818" cy="207818"/>
            </a:xfrm>
            <a:custGeom>
              <a:avLst/>
              <a:gdLst>
                <a:gd name="connsiteX0" fmla="*/ 913 w 207818"/>
                <a:gd name="connsiteY0" fmla="*/ 913 h 207818"/>
                <a:gd name="connsiteX1" fmla="*/ 208731 w 207818"/>
                <a:gd name="connsiteY1" fmla="*/ 913 h 207818"/>
                <a:gd name="connsiteX2" fmla="*/ 208731 w 207818"/>
                <a:gd name="connsiteY2" fmla="*/ 208731 h 207818"/>
                <a:gd name="connsiteX3" fmla="*/ 91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913"/>
                  </a:moveTo>
                  <a:lnTo>
                    <a:pt x="208731" y="913"/>
                  </a:lnTo>
                  <a:lnTo>
                    <a:pt x="208731" y="208731"/>
                  </a:lnTo>
                  <a:lnTo>
                    <a:pt x="91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Полилиния: фигура 291">
              <a:extLst>
                <a:ext uri="{FF2B5EF4-FFF2-40B4-BE49-F238E27FC236}">
                  <a16:creationId xmlns:a16="http://schemas.microsoft.com/office/drawing/2014/main" xmlns="" id="{EE8A13AD-B33E-4C58-A010-DA285F251A3F}"/>
                </a:ext>
              </a:extLst>
            </p:cNvPr>
            <p:cNvSpPr/>
            <p:nvPr/>
          </p:nvSpPr>
          <p:spPr>
            <a:xfrm>
              <a:off x="8485909" y="5611090"/>
              <a:ext cx="207818" cy="207818"/>
            </a:xfrm>
            <a:custGeom>
              <a:avLst/>
              <a:gdLst>
                <a:gd name="connsiteX0" fmla="*/ 948 w 207818"/>
                <a:gd name="connsiteY0" fmla="*/ 913 h 207818"/>
                <a:gd name="connsiteX1" fmla="*/ 208766 w 207818"/>
                <a:gd name="connsiteY1" fmla="*/ 913 h 207818"/>
                <a:gd name="connsiteX2" fmla="*/ 208766 w 207818"/>
                <a:gd name="connsiteY2" fmla="*/ 208731 h 207818"/>
                <a:gd name="connsiteX3" fmla="*/ 948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913"/>
                  </a:moveTo>
                  <a:lnTo>
                    <a:pt x="208766" y="913"/>
                  </a:lnTo>
                  <a:lnTo>
                    <a:pt x="208766" y="208731"/>
                  </a:lnTo>
                  <a:lnTo>
                    <a:pt x="948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Полилиния: фигура 292">
              <a:extLst>
                <a:ext uri="{FF2B5EF4-FFF2-40B4-BE49-F238E27FC236}">
                  <a16:creationId xmlns:a16="http://schemas.microsoft.com/office/drawing/2014/main" xmlns="" id="{B2057BDD-8DE0-4338-A495-AD6C09AB362A}"/>
                </a:ext>
              </a:extLst>
            </p:cNvPr>
            <p:cNvSpPr/>
            <p:nvPr/>
          </p:nvSpPr>
          <p:spPr>
            <a:xfrm>
              <a:off x="8693727" y="5611090"/>
              <a:ext cx="207818" cy="207818"/>
            </a:xfrm>
            <a:custGeom>
              <a:avLst/>
              <a:gdLst>
                <a:gd name="connsiteX0" fmla="*/ 983 w 207818"/>
                <a:gd name="connsiteY0" fmla="*/ 913 h 207818"/>
                <a:gd name="connsiteX1" fmla="*/ 208801 w 207818"/>
                <a:gd name="connsiteY1" fmla="*/ 913 h 207818"/>
                <a:gd name="connsiteX2" fmla="*/ 208801 w 207818"/>
                <a:gd name="connsiteY2" fmla="*/ 208731 h 207818"/>
                <a:gd name="connsiteX3" fmla="*/ 983 w 207818"/>
                <a:gd name="connsiteY3" fmla="*/ 20873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913"/>
                  </a:moveTo>
                  <a:lnTo>
                    <a:pt x="208801" y="913"/>
                  </a:lnTo>
                  <a:lnTo>
                    <a:pt x="208801" y="208731"/>
                  </a:lnTo>
                  <a:lnTo>
                    <a:pt x="983" y="20873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Полилиния: фигура 293">
              <a:extLst>
                <a:ext uri="{FF2B5EF4-FFF2-40B4-BE49-F238E27FC236}">
                  <a16:creationId xmlns:a16="http://schemas.microsoft.com/office/drawing/2014/main" xmlns="" id="{43F0F1EB-D9AB-4988-9039-79DF02B1F795}"/>
                </a:ext>
              </a:extLst>
            </p:cNvPr>
            <p:cNvSpPr/>
            <p:nvPr/>
          </p:nvSpPr>
          <p:spPr>
            <a:xfrm>
              <a:off x="4953000" y="5818909"/>
              <a:ext cx="207818" cy="207818"/>
            </a:xfrm>
            <a:custGeom>
              <a:avLst/>
              <a:gdLst>
                <a:gd name="connsiteX0" fmla="*/ 353 w 207818"/>
                <a:gd name="connsiteY0" fmla="*/ 948 h 207818"/>
                <a:gd name="connsiteX1" fmla="*/ 208171 w 207818"/>
                <a:gd name="connsiteY1" fmla="*/ 948 h 207818"/>
                <a:gd name="connsiteX2" fmla="*/ 208171 w 207818"/>
                <a:gd name="connsiteY2" fmla="*/ 208766 h 207818"/>
                <a:gd name="connsiteX3" fmla="*/ 35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948"/>
                  </a:moveTo>
                  <a:lnTo>
                    <a:pt x="208171" y="948"/>
                  </a:lnTo>
                  <a:lnTo>
                    <a:pt x="208171" y="208766"/>
                  </a:lnTo>
                  <a:lnTo>
                    <a:pt x="35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Полилиния: фигура 294">
              <a:extLst>
                <a:ext uri="{FF2B5EF4-FFF2-40B4-BE49-F238E27FC236}">
                  <a16:creationId xmlns:a16="http://schemas.microsoft.com/office/drawing/2014/main" xmlns="" id="{65C7D282-BED5-49EF-BD54-1F6E386FCE46}"/>
                </a:ext>
              </a:extLst>
            </p:cNvPr>
            <p:cNvSpPr/>
            <p:nvPr/>
          </p:nvSpPr>
          <p:spPr>
            <a:xfrm>
              <a:off x="5160818" y="5818909"/>
              <a:ext cx="207818" cy="207818"/>
            </a:xfrm>
            <a:custGeom>
              <a:avLst/>
              <a:gdLst>
                <a:gd name="connsiteX0" fmla="*/ 388 w 207818"/>
                <a:gd name="connsiteY0" fmla="*/ 948 h 207818"/>
                <a:gd name="connsiteX1" fmla="*/ 208206 w 207818"/>
                <a:gd name="connsiteY1" fmla="*/ 948 h 207818"/>
                <a:gd name="connsiteX2" fmla="*/ 208206 w 207818"/>
                <a:gd name="connsiteY2" fmla="*/ 208766 h 207818"/>
                <a:gd name="connsiteX3" fmla="*/ 38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948"/>
                  </a:moveTo>
                  <a:lnTo>
                    <a:pt x="208206" y="948"/>
                  </a:lnTo>
                  <a:lnTo>
                    <a:pt x="208206" y="208766"/>
                  </a:lnTo>
                  <a:lnTo>
                    <a:pt x="38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Полилиния: фигура 295">
              <a:extLst>
                <a:ext uri="{FF2B5EF4-FFF2-40B4-BE49-F238E27FC236}">
                  <a16:creationId xmlns:a16="http://schemas.microsoft.com/office/drawing/2014/main" xmlns="" id="{CDF96B8B-8F91-4CA3-A5F8-70D79C74FED0}"/>
                </a:ext>
              </a:extLst>
            </p:cNvPr>
            <p:cNvSpPr/>
            <p:nvPr/>
          </p:nvSpPr>
          <p:spPr>
            <a:xfrm>
              <a:off x="5368636" y="5818909"/>
              <a:ext cx="207818" cy="207818"/>
            </a:xfrm>
            <a:custGeom>
              <a:avLst/>
              <a:gdLst>
                <a:gd name="connsiteX0" fmla="*/ 423 w 207818"/>
                <a:gd name="connsiteY0" fmla="*/ 948 h 207818"/>
                <a:gd name="connsiteX1" fmla="*/ 208241 w 207818"/>
                <a:gd name="connsiteY1" fmla="*/ 948 h 207818"/>
                <a:gd name="connsiteX2" fmla="*/ 208241 w 207818"/>
                <a:gd name="connsiteY2" fmla="*/ 208766 h 207818"/>
                <a:gd name="connsiteX3" fmla="*/ 42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23" y="948"/>
                  </a:moveTo>
                  <a:lnTo>
                    <a:pt x="208241" y="948"/>
                  </a:lnTo>
                  <a:lnTo>
                    <a:pt x="208241" y="208766"/>
                  </a:lnTo>
                  <a:lnTo>
                    <a:pt x="42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Полилиния: фигура 296">
              <a:extLst>
                <a:ext uri="{FF2B5EF4-FFF2-40B4-BE49-F238E27FC236}">
                  <a16:creationId xmlns:a16="http://schemas.microsoft.com/office/drawing/2014/main" xmlns="" id="{B1744C52-6CF0-44BF-A545-77431F832A37}"/>
                </a:ext>
              </a:extLst>
            </p:cNvPr>
            <p:cNvSpPr/>
            <p:nvPr/>
          </p:nvSpPr>
          <p:spPr>
            <a:xfrm>
              <a:off x="5576454" y="5818909"/>
              <a:ext cx="207818" cy="207818"/>
            </a:xfrm>
            <a:custGeom>
              <a:avLst/>
              <a:gdLst>
                <a:gd name="connsiteX0" fmla="*/ 458 w 207818"/>
                <a:gd name="connsiteY0" fmla="*/ 948 h 207818"/>
                <a:gd name="connsiteX1" fmla="*/ 208276 w 207818"/>
                <a:gd name="connsiteY1" fmla="*/ 948 h 207818"/>
                <a:gd name="connsiteX2" fmla="*/ 208276 w 207818"/>
                <a:gd name="connsiteY2" fmla="*/ 208766 h 207818"/>
                <a:gd name="connsiteX3" fmla="*/ 45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948"/>
                  </a:moveTo>
                  <a:lnTo>
                    <a:pt x="208276" y="948"/>
                  </a:lnTo>
                  <a:lnTo>
                    <a:pt x="208276" y="208766"/>
                  </a:lnTo>
                  <a:lnTo>
                    <a:pt x="45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Полилиния: фигура 297">
              <a:extLst>
                <a:ext uri="{FF2B5EF4-FFF2-40B4-BE49-F238E27FC236}">
                  <a16:creationId xmlns:a16="http://schemas.microsoft.com/office/drawing/2014/main" xmlns="" id="{F8FD98E1-5E2B-4576-A36A-19858516C395}"/>
                </a:ext>
              </a:extLst>
            </p:cNvPr>
            <p:cNvSpPr/>
            <p:nvPr/>
          </p:nvSpPr>
          <p:spPr>
            <a:xfrm>
              <a:off x="5992090" y="5818909"/>
              <a:ext cx="207818" cy="207818"/>
            </a:xfrm>
            <a:custGeom>
              <a:avLst/>
              <a:gdLst>
                <a:gd name="connsiteX0" fmla="*/ 528 w 207818"/>
                <a:gd name="connsiteY0" fmla="*/ 948 h 207818"/>
                <a:gd name="connsiteX1" fmla="*/ 208346 w 207818"/>
                <a:gd name="connsiteY1" fmla="*/ 948 h 207818"/>
                <a:gd name="connsiteX2" fmla="*/ 208346 w 207818"/>
                <a:gd name="connsiteY2" fmla="*/ 208766 h 207818"/>
                <a:gd name="connsiteX3" fmla="*/ 52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948"/>
                  </a:moveTo>
                  <a:lnTo>
                    <a:pt x="208346" y="948"/>
                  </a:lnTo>
                  <a:lnTo>
                    <a:pt x="208346" y="208766"/>
                  </a:lnTo>
                  <a:lnTo>
                    <a:pt x="52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Полилиния: фигура 298">
              <a:extLst>
                <a:ext uri="{FF2B5EF4-FFF2-40B4-BE49-F238E27FC236}">
                  <a16:creationId xmlns:a16="http://schemas.microsoft.com/office/drawing/2014/main" xmlns="" id="{EAFA4F9B-793E-4892-A93D-6888454F6A48}"/>
                </a:ext>
              </a:extLst>
            </p:cNvPr>
            <p:cNvSpPr/>
            <p:nvPr/>
          </p:nvSpPr>
          <p:spPr>
            <a:xfrm>
              <a:off x="6199909" y="5818909"/>
              <a:ext cx="207818" cy="207818"/>
            </a:xfrm>
            <a:custGeom>
              <a:avLst/>
              <a:gdLst>
                <a:gd name="connsiteX0" fmla="*/ 563 w 207818"/>
                <a:gd name="connsiteY0" fmla="*/ 948 h 207818"/>
                <a:gd name="connsiteX1" fmla="*/ 208381 w 207818"/>
                <a:gd name="connsiteY1" fmla="*/ 948 h 207818"/>
                <a:gd name="connsiteX2" fmla="*/ 208381 w 207818"/>
                <a:gd name="connsiteY2" fmla="*/ 208766 h 207818"/>
                <a:gd name="connsiteX3" fmla="*/ 56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948"/>
                  </a:moveTo>
                  <a:lnTo>
                    <a:pt x="208381" y="948"/>
                  </a:lnTo>
                  <a:lnTo>
                    <a:pt x="208381" y="208766"/>
                  </a:lnTo>
                  <a:lnTo>
                    <a:pt x="56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Полилиния: фигура 299">
              <a:extLst>
                <a:ext uri="{FF2B5EF4-FFF2-40B4-BE49-F238E27FC236}">
                  <a16:creationId xmlns:a16="http://schemas.microsoft.com/office/drawing/2014/main" xmlns="" id="{DCA8371E-9110-4823-95AF-A6CFA5213F3F}"/>
                </a:ext>
              </a:extLst>
            </p:cNvPr>
            <p:cNvSpPr/>
            <p:nvPr/>
          </p:nvSpPr>
          <p:spPr>
            <a:xfrm>
              <a:off x="6407727" y="5818909"/>
              <a:ext cx="207818" cy="207818"/>
            </a:xfrm>
            <a:custGeom>
              <a:avLst/>
              <a:gdLst>
                <a:gd name="connsiteX0" fmla="*/ 598 w 207818"/>
                <a:gd name="connsiteY0" fmla="*/ 948 h 207818"/>
                <a:gd name="connsiteX1" fmla="*/ 208416 w 207818"/>
                <a:gd name="connsiteY1" fmla="*/ 948 h 207818"/>
                <a:gd name="connsiteX2" fmla="*/ 208416 w 207818"/>
                <a:gd name="connsiteY2" fmla="*/ 208766 h 207818"/>
                <a:gd name="connsiteX3" fmla="*/ 59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948"/>
                  </a:moveTo>
                  <a:lnTo>
                    <a:pt x="208416" y="948"/>
                  </a:lnTo>
                  <a:lnTo>
                    <a:pt x="208416" y="208766"/>
                  </a:lnTo>
                  <a:lnTo>
                    <a:pt x="59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Полилиния: фигура 300">
              <a:extLst>
                <a:ext uri="{FF2B5EF4-FFF2-40B4-BE49-F238E27FC236}">
                  <a16:creationId xmlns:a16="http://schemas.microsoft.com/office/drawing/2014/main" xmlns="" id="{AA45632A-CE87-4BF3-BE6E-A901DC7C897A}"/>
                </a:ext>
              </a:extLst>
            </p:cNvPr>
            <p:cNvSpPr/>
            <p:nvPr/>
          </p:nvSpPr>
          <p:spPr>
            <a:xfrm>
              <a:off x="6823363" y="5818909"/>
              <a:ext cx="207818" cy="207818"/>
            </a:xfrm>
            <a:custGeom>
              <a:avLst/>
              <a:gdLst>
                <a:gd name="connsiteX0" fmla="*/ 668 w 207818"/>
                <a:gd name="connsiteY0" fmla="*/ 948 h 207818"/>
                <a:gd name="connsiteX1" fmla="*/ 208486 w 207818"/>
                <a:gd name="connsiteY1" fmla="*/ 948 h 207818"/>
                <a:gd name="connsiteX2" fmla="*/ 208486 w 207818"/>
                <a:gd name="connsiteY2" fmla="*/ 208766 h 207818"/>
                <a:gd name="connsiteX3" fmla="*/ 66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68" y="948"/>
                  </a:moveTo>
                  <a:lnTo>
                    <a:pt x="208486" y="948"/>
                  </a:lnTo>
                  <a:lnTo>
                    <a:pt x="208486" y="208766"/>
                  </a:lnTo>
                  <a:lnTo>
                    <a:pt x="66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Полилиния: фигура 301">
              <a:extLst>
                <a:ext uri="{FF2B5EF4-FFF2-40B4-BE49-F238E27FC236}">
                  <a16:creationId xmlns:a16="http://schemas.microsoft.com/office/drawing/2014/main" xmlns="" id="{D96062E7-8E8A-4B26-95C2-38FF7E011649}"/>
                </a:ext>
              </a:extLst>
            </p:cNvPr>
            <p:cNvSpPr/>
            <p:nvPr/>
          </p:nvSpPr>
          <p:spPr>
            <a:xfrm>
              <a:off x="7031181" y="5818909"/>
              <a:ext cx="207818" cy="207818"/>
            </a:xfrm>
            <a:custGeom>
              <a:avLst/>
              <a:gdLst>
                <a:gd name="connsiteX0" fmla="*/ 703 w 207818"/>
                <a:gd name="connsiteY0" fmla="*/ 948 h 207818"/>
                <a:gd name="connsiteX1" fmla="*/ 208521 w 207818"/>
                <a:gd name="connsiteY1" fmla="*/ 948 h 207818"/>
                <a:gd name="connsiteX2" fmla="*/ 208521 w 207818"/>
                <a:gd name="connsiteY2" fmla="*/ 208766 h 207818"/>
                <a:gd name="connsiteX3" fmla="*/ 70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948"/>
                  </a:moveTo>
                  <a:lnTo>
                    <a:pt x="208521" y="948"/>
                  </a:lnTo>
                  <a:lnTo>
                    <a:pt x="208521" y="208766"/>
                  </a:lnTo>
                  <a:lnTo>
                    <a:pt x="70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Полилиния: фигура 302">
              <a:extLst>
                <a:ext uri="{FF2B5EF4-FFF2-40B4-BE49-F238E27FC236}">
                  <a16:creationId xmlns:a16="http://schemas.microsoft.com/office/drawing/2014/main" xmlns="" id="{EFCA6272-985A-4883-9F56-7EB6AB9FAD2E}"/>
                </a:ext>
              </a:extLst>
            </p:cNvPr>
            <p:cNvSpPr/>
            <p:nvPr/>
          </p:nvSpPr>
          <p:spPr>
            <a:xfrm>
              <a:off x="7654636" y="5818909"/>
              <a:ext cx="207818" cy="207818"/>
            </a:xfrm>
            <a:custGeom>
              <a:avLst/>
              <a:gdLst>
                <a:gd name="connsiteX0" fmla="*/ 808 w 207818"/>
                <a:gd name="connsiteY0" fmla="*/ 948 h 207818"/>
                <a:gd name="connsiteX1" fmla="*/ 208626 w 207818"/>
                <a:gd name="connsiteY1" fmla="*/ 948 h 207818"/>
                <a:gd name="connsiteX2" fmla="*/ 208626 w 207818"/>
                <a:gd name="connsiteY2" fmla="*/ 208766 h 207818"/>
                <a:gd name="connsiteX3" fmla="*/ 80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08" y="948"/>
                  </a:moveTo>
                  <a:lnTo>
                    <a:pt x="208626" y="948"/>
                  </a:lnTo>
                  <a:lnTo>
                    <a:pt x="208626" y="208766"/>
                  </a:lnTo>
                  <a:lnTo>
                    <a:pt x="80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Полилиния: фигура 303">
              <a:extLst>
                <a:ext uri="{FF2B5EF4-FFF2-40B4-BE49-F238E27FC236}">
                  <a16:creationId xmlns:a16="http://schemas.microsoft.com/office/drawing/2014/main" xmlns="" id="{6E9A47C8-CF04-42AB-A9CC-2AF697638D2A}"/>
                </a:ext>
              </a:extLst>
            </p:cNvPr>
            <p:cNvSpPr/>
            <p:nvPr/>
          </p:nvSpPr>
          <p:spPr>
            <a:xfrm>
              <a:off x="7862454" y="5818909"/>
              <a:ext cx="207818" cy="207818"/>
            </a:xfrm>
            <a:custGeom>
              <a:avLst/>
              <a:gdLst>
                <a:gd name="connsiteX0" fmla="*/ 843 w 207818"/>
                <a:gd name="connsiteY0" fmla="*/ 948 h 207818"/>
                <a:gd name="connsiteX1" fmla="*/ 208661 w 207818"/>
                <a:gd name="connsiteY1" fmla="*/ 948 h 207818"/>
                <a:gd name="connsiteX2" fmla="*/ 208661 w 207818"/>
                <a:gd name="connsiteY2" fmla="*/ 208766 h 207818"/>
                <a:gd name="connsiteX3" fmla="*/ 84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948"/>
                  </a:moveTo>
                  <a:lnTo>
                    <a:pt x="208661" y="948"/>
                  </a:lnTo>
                  <a:lnTo>
                    <a:pt x="208661" y="208766"/>
                  </a:lnTo>
                  <a:lnTo>
                    <a:pt x="84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Полилиния: фигура 304">
              <a:extLst>
                <a:ext uri="{FF2B5EF4-FFF2-40B4-BE49-F238E27FC236}">
                  <a16:creationId xmlns:a16="http://schemas.microsoft.com/office/drawing/2014/main" xmlns="" id="{58B875E4-01E6-460A-8564-1F8C973C7464}"/>
                </a:ext>
              </a:extLst>
            </p:cNvPr>
            <p:cNvSpPr/>
            <p:nvPr/>
          </p:nvSpPr>
          <p:spPr>
            <a:xfrm>
              <a:off x="8070272" y="5818909"/>
              <a:ext cx="207818" cy="207818"/>
            </a:xfrm>
            <a:custGeom>
              <a:avLst/>
              <a:gdLst>
                <a:gd name="connsiteX0" fmla="*/ 878 w 207818"/>
                <a:gd name="connsiteY0" fmla="*/ 948 h 207818"/>
                <a:gd name="connsiteX1" fmla="*/ 208696 w 207818"/>
                <a:gd name="connsiteY1" fmla="*/ 948 h 207818"/>
                <a:gd name="connsiteX2" fmla="*/ 208696 w 207818"/>
                <a:gd name="connsiteY2" fmla="*/ 208766 h 207818"/>
                <a:gd name="connsiteX3" fmla="*/ 87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948"/>
                  </a:moveTo>
                  <a:lnTo>
                    <a:pt x="208696" y="948"/>
                  </a:lnTo>
                  <a:lnTo>
                    <a:pt x="208696" y="208766"/>
                  </a:lnTo>
                  <a:lnTo>
                    <a:pt x="87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Полилиния: фигура 305">
              <a:extLst>
                <a:ext uri="{FF2B5EF4-FFF2-40B4-BE49-F238E27FC236}">
                  <a16:creationId xmlns:a16="http://schemas.microsoft.com/office/drawing/2014/main" xmlns="" id="{F0C35247-45B8-4539-9F7C-0A25C2BB12FD}"/>
                </a:ext>
              </a:extLst>
            </p:cNvPr>
            <p:cNvSpPr/>
            <p:nvPr/>
          </p:nvSpPr>
          <p:spPr>
            <a:xfrm>
              <a:off x="8278090" y="5818909"/>
              <a:ext cx="207818" cy="207818"/>
            </a:xfrm>
            <a:custGeom>
              <a:avLst/>
              <a:gdLst>
                <a:gd name="connsiteX0" fmla="*/ 913 w 207818"/>
                <a:gd name="connsiteY0" fmla="*/ 948 h 207818"/>
                <a:gd name="connsiteX1" fmla="*/ 208731 w 207818"/>
                <a:gd name="connsiteY1" fmla="*/ 948 h 207818"/>
                <a:gd name="connsiteX2" fmla="*/ 208731 w 207818"/>
                <a:gd name="connsiteY2" fmla="*/ 208766 h 207818"/>
                <a:gd name="connsiteX3" fmla="*/ 91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948"/>
                  </a:moveTo>
                  <a:lnTo>
                    <a:pt x="208731" y="948"/>
                  </a:lnTo>
                  <a:lnTo>
                    <a:pt x="208731" y="208766"/>
                  </a:lnTo>
                  <a:lnTo>
                    <a:pt x="91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Полилиния: фигура 306">
              <a:extLst>
                <a:ext uri="{FF2B5EF4-FFF2-40B4-BE49-F238E27FC236}">
                  <a16:creationId xmlns:a16="http://schemas.microsoft.com/office/drawing/2014/main" xmlns="" id="{59181CBE-7B0D-458F-B691-A7A8A190F1D3}"/>
                </a:ext>
              </a:extLst>
            </p:cNvPr>
            <p:cNvSpPr/>
            <p:nvPr/>
          </p:nvSpPr>
          <p:spPr>
            <a:xfrm>
              <a:off x="8485909" y="5818909"/>
              <a:ext cx="207818" cy="207818"/>
            </a:xfrm>
            <a:custGeom>
              <a:avLst/>
              <a:gdLst>
                <a:gd name="connsiteX0" fmla="*/ 948 w 207818"/>
                <a:gd name="connsiteY0" fmla="*/ 948 h 207818"/>
                <a:gd name="connsiteX1" fmla="*/ 208766 w 207818"/>
                <a:gd name="connsiteY1" fmla="*/ 948 h 207818"/>
                <a:gd name="connsiteX2" fmla="*/ 208766 w 207818"/>
                <a:gd name="connsiteY2" fmla="*/ 208766 h 207818"/>
                <a:gd name="connsiteX3" fmla="*/ 948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948"/>
                  </a:moveTo>
                  <a:lnTo>
                    <a:pt x="208766" y="948"/>
                  </a:lnTo>
                  <a:lnTo>
                    <a:pt x="208766" y="208766"/>
                  </a:lnTo>
                  <a:lnTo>
                    <a:pt x="948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Полилиния: фигура 307">
              <a:extLst>
                <a:ext uri="{FF2B5EF4-FFF2-40B4-BE49-F238E27FC236}">
                  <a16:creationId xmlns:a16="http://schemas.microsoft.com/office/drawing/2014/main" xmlns="" id="{A1D22EC3-7CEB-47DD-A300-48753321AD5C}"/>
                </a:ext>
              </a:extLst>
            </p:cNvPr>
            <p:cNvSpPr/>
            <p:nvPr/>
          </p:nvSpPr>
          <p:spPr>
            <a:xfrm>
              <a:off x="8693727" y="5818909"/>
              <a:ext cx="207818" cy="207818"/>
            </a:xfrm>
            <a:custGeom>
              <a:avLst/>
              <a:gdLst>
                <a:gd name="connsiteX0" fmla="*/ 983 w 207818"/>
                <a:gd name="connsiteY0" fmla="*/ 948 h 207818"/>
                <a:gd name="connsiteX1" fmla="*/ 208801 w 207818"/>
                <a:gd name="connsiteY1" fmla="*/ 948 h 207818"/>
                <a:gd name="connsiteX2" fmla="*/ 208801 w 207818"/>
                <a:gd name="connsiteY2" fmla="*/ 208766 h 207818"/>
                <a:gd name="connsiteX3" fmla="*/ 983 w 207818"/>
                <a:gd name="connsiteY3" fmla="*/ 20876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83" y="948"/>
                  </a:moveTo>
                  <a:lnTo>
                    <a:pt x="208801" y="948"/>
                  </a:lnTo>
                  <a:lnTo>
                    <a:pt x="208801" y="208766"/>
                  </a:lnTo>
                  <a:lnTo>
                    <a:pt x="983" y="20876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Полилиния: фигура 308">
              <a:extLst>
                <a:ext uri="{FF2B5EF4-FFF2-40B4-BE49-F238E27FC236}">
                  <a16:creationId xmlns:a16="http://schemas.microsoft.com/office/drawing/2014/main" xmlns="" id="{3974F172-4190-4F0F-8124-1C606FA1F6C1}"/>
                </a:ext>
              </a:extLst>
            </p:cNvPr>
            <p:cNvSpPr/>
            <p:nvPr/>
          </p:nvSpPr>
          <p:spPr>
            <a:xfrm>
              <a:off x="4953000" y="6026727"/>
              <a:ext cx="207818" cy="207818"/>
            </a:xfrm>
            <a:custGeom>
              <a:avLst/>
              <a:gdLst>
                <a:gd name="connsiteX0" fmla="*/ 353 w 207818"/>
                <a:gd name="connsiteY0" fmla="*/ 983 h 207818"/>
                <a:gd name="connsiteX1" fmla="*/ 208171 w 207818"/>
                <a:gd name="connsiteY1" fmla="*/ 983 h 207818"/>
                <a:gd name="connsiteX2" fmla="*/ 208171 w 207818"/>
                <a:gd name="connsiteY2" fmla="*/ 208801 h 207818"/>
                <a:gd name="connsiteX3" fmla="*/ 353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983"/>
                  </a:moveTo>
                  <a:lnTo>
                    <a:pt x="208171" y="983"/>
                  </a:lnTo>
                  <a:lnTo>
                    <a:pt x="208171" y="208801"/>
                  </a:lnTo>
                  <a:lnTo>
                    <a:pt x="353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Полилиния: фигура 309">
              <a:extLst>
                <a:ext uri="{FF2B5EF4-FFF2-40B4-BE49-F238E27FC236}">
                  <a16:creationId xmlns:a16="http://schemas.microsoft.com/office/drawing/2014/main" xmlns="" id="{7D4F4580-F966-4CF9-B250-4F12864FE344}"/>
                </a:ext>
              </a:extLst>
            </p:cNvPr>
            <p:cNvSpPr/>
            <p:nvPr/>
          </p:nvSpPr>
          <p:spPr>
            <a:xfrm>
              <a:off x="5160818" y="6026727"/>
              <a:ext cx="207818" cy="207818"/>
            </a:xfrm>
            <a:custGeom>
              <a:avLst/>
              <a:gdLst>
                <a:gd name="connsiteX0" fmla="*/ 388 w 207818"/>
                <a:gd name="connsiteY0" fmla="*/ 983 h 207818"/>
                <a:gd name="connsiteX1" fmla="*/ 208206 w 207818"/>
                <a:gd name="connsiteY1" fmla="*/ 983 h 207818"/>
                <a:gd name="connsiteX2" fmla="*/ 208206 w 207818"/>
                <a:gd name="connsiteY2" fmla="*/ 208801 h 207818"/>
                <a:gd name="connsiteX3" fmla="*/ 388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88" y="983"/>
                  </a:moveTo>
                  <a:lnTo>
                    <a:pt x="208206" y="983"/>
                  </a:lnTo>
                  <a:lnTo>
                    <a:pt x="208206" y="208801"/>
                  </a:lnTo>
                  <a:lnTo>
                    <a:pt x="388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Полилиния: фигура 310">
              <a:extLst>
                <a:ext uri="{FF2B5EF4-FFF2-40B4-BE49-F238E27FC236}">
                  <a16:creationId xmlns:a16="http://schemas.microsoft.com/office/drawing/2014/main" xmlns="" id="{AE6CECE9-7DBC-44EB-AEE0-57C772E35382}"/>
                </a:ext>
              </a:extLst>
            </p:cNvPr>
            <p:cNvSpPr/>
            <p:nvPr/>
          </p:nvSpPr>
          <p:spPr>
            <a:xfrm>
              <a:off x="6407727" y="6026727"/>
              <a:ext cx="207818" cy="207818"/>
            </a:xfrm>
            <a:custGeom>
              <a:avLst/>
              <a:gdLst>
                <a:gd name="connsiteX0" fmla="*/ 598 w 207818"/>
                <a:gd name="connsiteY0" fmla="*/ 983 h 207818"/>
                <a:gd name="connsiteX1" fmla="*/ 208416 w 207818"/>
                <a:gd name="connsiteY1" fmla="*/ 983 h 207818"/>
                <a:gd name="connsiteX2" fmla="*/ 208416 w 207818"/>
                <a:gd name="connsiteY2" fmla="*/ 208801 h 207818"/>
                <a:gd name="connsiteX3" fmla="*/ 598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98" y="983"/>
                  </a:moveTo>
                  <a:lnTo>
                    <a:pt x="208416" y="983"/>
                  </a:lnTo>
                  <a:lnTo>
                    <a:pt x="208416" y="208801"/>
                  </a:lnTo>
                  <a:lnTo>
                    <a:pt x="598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Полилиния: фигура 311">
              <a:extLst>
                <a:ext uri="{FF2B5EF4-FFF2-40B4-BE49-F238E27FC236}">
                  <a16:creationId xmlns:a16="http://schemas.microsoft.com/office/drawing/2014/main" xmlns="" id="{BD2B4781-9E04-45A8-B34E-716A7093ABE7}"/>
                </a:ext>
              </a:extLst>
            </p:cNvPr>
            <p:cNvSpPr/>
            <p:nvPr/>
          </p:nvSpPr>
          <p:spPr>
            <a:xfrm>
              <a:off x="7031181" y="6026727"/>
              <a:ext cx="207818" cy="207818"/>
            </a:xfrm>
            <a:custGeom>
              <a:avLst/>
              <a:gdLst>
                <a:gd name="connsiteX0" fmla="*/ 703 w 207818"/>
                <a:gd name="connsiteY0" fmla="*/ 983 h 207818"/>
                <a:gd name="connsiteX1" fmla="*/ 208521 w 207818"/>
                <a:gd name="connsiteY1" fmla="*/ 983 h 207818"/>
                <a:gd name="connsiteX2" fmla="*/ 208521 w 207818"/>
                <a:gd name="connsiteY2" fmla="*/ 208801 h 207818"/>
                <a:gd name="connsiteX3" fmla="*/ 703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983"/>
                  </a:moveTo>
                  <a:lnTo>
                    <a:pt x="208521" y="983"/>
                  </a:lnTo>
                  <a:lnTo>
                    <a:pt x="208521" y="208801"/>
                  </a:lnTo>
                  <a:lnTo>
                    <a:pt x="703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Полилиния: фигура 312">
              <a:extLst>
                <a:ext uri="{FF2B5EF4-FFF2-40B4-BE49-F238E27FC236}">
                  <a16:creationId xmlns:a16="http://schemas.microsoft.com/office/drawing/2014/main" xmlns="" id="{DC597956-A740-4A28-91CB-A0B35C009C51}"/>
                </a:ext>
              </a:extLst>
            </p:cNvPr>
            <p:cNvSpPr/>
            <p:nvPr/>
          </p:nvSpPr>
          <p:spPr>
            <a:xfrm>
              <a:off x="8278090" y="6026727"/>
              <a:ext cx="207818" cy="207818"/>
            </a:xfrm>
            <a:custGeom>
              <a:avLst/>
              <a:gdLst>
                <a:gd name="connsiteX0" fmla="*/ 913 w 207818"/>
                <a:gd name="connsiteY0" fmla="*/ 983 h 207818"/>
                <a:gd name="connsiteX1" fmla="*/ 208731 w 207818"/>
                <a:gd name="connsiteY1" fmla="*/ 983 h 207818"/>
                <a:gd name="connsiteX2" fmla="*/ 208731 w 207818"/>
                <a:gd name="connsiteY2" fmla="*/ 208801 h 207818"/>
                <a:gd name="connsiteX3" fmla="*/ 913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983"/>
                  </a:moveTo>
                  <a:lnTo>
                    <a:pt x="208731" y="983"/>
                  </a:lnTo>
                  <a:lnTo>
                    <a:pt x="208731" y="208801"/>
                  </a:lnTo>
                  <a:lnTo>
                    <a:pt x="913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Полилиния: фигура 313">
              <a:extLst>
                <a:ext uri="{FF2B5EF4-FFF2-40B4-BE49-F238E27FC236}">
                  <a16:creationId xmlns:a16="http://schemas.microsoft.com/office/drawing/2014/main" xmlns="" id="{3AEC053D-A0F0-49A9-A249-0F8B610651A7}"/>
                </a:ext>
              </a:extLst>
            </p:cNvPr>
            <p:cNvSpPr/>
            <p:nvPr/>
          </p:nvSpPr>
          <p:spPr>
            <a:xfrm>
              <a:off x="8485909" y="6026727"/>
              <a:ext cx="207818" cy="207818"/>
            </a:xfrm>
            <a:custGeom>
              <a:avLst/>
              <a:gdLst>
                <a:gd name="connsiteX0" fmla="*/ 948 w 207818"/>
                <a:gd name="connsiteY0" fmla="*/ 983 h 207818"/>
                <a:gd name="connsiteX1" fmla="*/ 208766 w 207818"/>
                <a:gd name="connsiteY1" fmla="*/ 983 h 207818"/>
                <a:gd name="connsiteX2" fmla="*/ 208766 w 207818"/>
                <a:gd name="connsiteY2" fmla="*/ 208801 h 207818"/>
                <a:gd name="connsiteX3" fmla="*/ 948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983"/>
                  </a:moveTo>
                  <a:lnTo>
                    <a:pt x="208766" y="983"/>
                  </a:lnTo>
                  <a:lnTo>
                    <a:pt x="208766" y="208801"/>
                  </a:lnTo>
                  <a:lnTo>
                    <a:pt x="948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Полилиния: фигура 314">
              <a:extLst>
                <a:ext uri="{FF2B5EF4-FFF2-40B4-BE49-F238E27FC236}">
                  <a16:creationId xmlns:a16="http://schemas.microsoft.com/office/drawing/2014/main" xmlns="" id="{4C4A1BA0-38CB-4273-91A5-277F4AD7A67D}"/>
                </a:ext>
              </a:extLst>
            </p:cNvPr>
            <p:cNvSpPr/>
            <p:nvPr/>
          </p:nvSpPr>
          <p:spPr>
            <a:xfrm>
              <a:off x="8901545" y="6026727"/>
              <a:ext cx="207818" cy="207818"/>
            </a:xfrm>
            <a:custGeom>
              <a:avLst/>
              <a:gdLst>
                <a:gd name="connsiteX0" fmla="*/ 1018 w 207818"/>
                <a:gd name="connsiteY0" fmla="*/ 983 h 207818"/>
                <a:gd name="connsiteX1" fmla="*/ 208836 w 207818"/>
                <a:gd name="connsiteY1" fmla="*/ 983 h 207818"/>
                <a:gd name="connsiteX2" fmla="*/ 208836 w 207818"/>
                <a:gd name="connsiteY2" fmla="*/ 208801 h 207818"/>
                <a:gd name="connsiteX3" fmla="*/ 1018 w 207818"/>
                <a:gd name="connsiteY3" fmla="*/ 208801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1018" y="983"/>
                  </a:moveTo>
                  <a:lnTo>
                    <a:pt x="208836" y="983"/>
                  </a:lnTo>
                  <a:lnTo>
                    <a:pt x="208836" y="208801"/>
                  </a:lnTo>
                  <a:lnTo>
                    <a:pt x="1018" y="208801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Полилиния: фигура 315">
              <a:extLst>
                <a:ext uri="{FF2B5EF4-FFF2-40B4-BE49-F238E27FC236}">
                  <a16:creationId xmlns:a16="http://schemas.microsoft.com/office/drawing/2014/main" xmlns="" id="{A3ED3AB0-E7E3-45F5-83C4-9FA09490B07B}"/>
                </a:ext>
              </a:extLst>
            </p:cNvPr>
            <p:cNvSpPr/>
            <p:nvPr/>
          </p:nvSpPr>
          <p:spPr>
            <a:xfrm>
              <a:off x="4745181" y="6234545"/>
              <a:ext cx="207818" cy="207818"/>
            </a:xfrm>
            <a:custGeom>
              <a:avLst/>
              <a:gdLst>
                <a:gd name="connsiteX0" fmla="*/ 318 w 207818"/>
                <a:gd name="connsiteY0" fmla="*/ 1018 h 207818"/>
                <a:gd name="connsiteX1" fmla="*/ 208136 w 207818"/>
                <a:gd name="connsiteY1" fmla="*/ 1018 h 207818"/>
                <a:gd name="connsiteX2" fmla="*/ 208136 w 207818"/>
                <a:gd name="connsiteY2" fmla="*/ 208836 h 207818"/>
                <a:gd name="connsiteX3" fmla="*/ 318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18" y="1018"/>
                  </a:moveTo>
                  <a:lnTo>
                    <a:pt x="208136" y="1018"/>
                  </a:lnTo>
                  <a:lnTo>
                    <a:pt x="208136" y="208836"/>
                  </a:lnTo>
                  <a:lnTo>
                    <a:pt x="318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Полилиния: фигура 316">
              <a:extLst>
                <a:ext uri="{FF2B5EF4-FFF2-40B4-BE49-F238E27FC236}">
                  <a16:creationId xmlns:a16="http://schemas.microsoft.com/office/drawing/2014/main" xmlns="" id="{8765DF0E-C5E3-4EF6-8E60-3FA18159130A}"/>
                </a:ext>
              </a:extLst>
            </p:cNvPr>
            <p:cNvSpPr/>
            <p:nvPr/>
          </p:nvSpPr>
          <p:spPr>
            <a:xfrm>
              <a:off x="4953000" y="6234545"/>
              <a:ext cx="207818" cy="207818"/>
            </a:xfrm>
            <a:custGeom>
              <a:avLst/>
              <a:gdLst>
                <a:gd name="connsiteX0" fmla="*/ 353 w 207818"/>
                <a:gd name="connsiteY0" fmla="*/ 1018 h 207818"/>
                <a:gd name="connsiteX1" fmla="*/ 208171 w 207818"/>
                <a:gd name="connsiteY1" fmla="*/ 1018 h 207818"/>
                <a:gd name="connsiteX2" fmla="*/ 208171 w 207818"/>
                <a:gd name="connsiteY2" fmla="*/ 208836 h 207818"/>
                <a:gd name="connsiteX3" fmla="*/ 35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353" y="1018"/>
                  </a:moveTo>
                  <a:lnTo>
                    <a:pt x="208171" y="1018"/>
                  </a:lnTo>
                  <a:lnTo>
                    <a:pt x="208171" y="208836"/>
                  </a:lnTo>
                  <a:lnTo>
                    <a:pt x="35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Полилиния: фигура 317">
              <a:extLst>
                <a:ext uri="{FF2B5EF4-FFF2-40B4-BE49-F238E27FC236}">
                  <a16:creationId xmlns:a16="http://schemas.microsoft.com/office/drawing/2014/main" xmlns="" id="{3D10AB11-8ECC-4C3F-9FE7-CA4C6277E11C}"/>
                </a:ext>
              </a:extLst>
            </p:cNvPr>
            <p:cNvSpPr/>
            <p:nvPr/>
          </p:nvSpPr>
          <p:spPr>
            <a:xfrm>
              <a:off x="5576454" y="6234545"/>
              <a:ext cx="207818" cy="207818"/>
            </a:xfrm>
            <a:custGeom>
              <a:avLst/>
              <a:gdLst>
                <a:gd name="connsiteX0" fmla="*/ 458 w 207818"/>
                <a:gd name="connsiteY0" fmla="*/ 1018 h 207818"/>
                <a:gd name="connsiteX1" fmla="*/ 208276 w 207818"/>
                <a:gd name="connsiteY1" fmla="*/ 1018 h 207818"/>
                <a:gd name="connsiteX2" fmla="*/ 208276 w 207818"/>
                <a:gd name="connsiteY2" fmla="*/ 208836 h 207818"/>
                <a:gd name="connsiteX3" fmla="*/ 458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58" y="1018"/>
                  </a:moveTo>
                  <a:lnTo>
                    <a:pt x="208276" y="1018"/>
                  </a:lnTo>
                  <a:lnTo>
                    <a:pt x="208276" y="208836"/>
                  </a:lnTo>
                  <a:lnTo>
                    <a:pt x="458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Полилиния: фигура 318">
              <a:extLst>
                <a:ext uri="{FF2B5EF4-FFF2-40B4-BE49-F238E27FC236}">
                  <a16:creationId xmlns:a16="http://schemas.microsoft.com/office/drawing/2014/main" xmlns="" id="{2E552EC0-1C36-42B3-B020-1E4E102085DC}"/>
                </a:ext>
              </a:extLst>
            </p:cNvPr>
            <p:cNvSpPr/>
            <p:nvPr/>
          </p:nvSpPr>
          <p:spPr>
            <a:xfrm>
              <a:off x="5784272" y="6234545"/>
              <a:ext cx="207818" cy="207818"/>
            </a:xfrm>
            <a:custGeom>
              <a:avLst/>
              <a:gdLst>
                <a:gd name="connsiteX0" fmla="*/ 493 w 207818"/>
                <a:gd name="connsiteY0" fmla="*/ 1018 h 207818"/>
                <a:gd name="connsiteX1" fmla="*/ 208311 w 207818"/>
                <a:gd name="connsiteY1" fmla="*/ 1018 h 207818"/>
                <a:gd name="connsiteX2" fmla="*/ 208311 w 207818"/>
                <a:gd name="connsiteY2" fmla="*/ 208836 h 207818"/>
                <a:gd name="connsiteX3" fmla="*/ 49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493" y="1018"/>
                  </a:moveTo>
                  <a:lnTo>
                    <a:pt x="208311" y="1018"/>
                  </a:lnTo>
                  <a:lnTo>
                    <a:pt x="208311" y="208836"/>
                  </a:lnTo>
                  <a:lnTo>
                    <a:pt x="49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Полилиния: фигура 319">
              <a:extLst>
                <a:ext uri="{FF2B5EF4-FFF2-40B4-BE49-F238E27FC236}">
                  <a16:creationId xmlns:a16="http://schemas.microsoft.com/office/drawing/2014/main" xmlns="" id="{EBA8E0E6-4008-4F57-8635-666734EDC39C}"/>
                </a:ext>
              </a:extLst>
            </p:cNvPr>
            <p:cNvSpPr/>
            <p:nvPr/>
          </p:nvSpPr>
          <p:spPr>
            <a:xfrm>
              <a:off x="5992090" y="6234545"/>
              <a:ext cx="207818" cy="207818"/>
            </a:xfrm>
            <a:custGeom>
              <a:avLst/>
              <a:gdLst>
                <a:gd name="connsiteX0" fmla="*/ 528 w 207818"/>
                <a:gd name="connsiteY0" fmla="*/ 1018 h 207818"/>
                <a:gd name="connsiteX1" fmla="*/ 208346 w 207818"/>
                <a:gd name="connsiteY1" fmla="*/ 1018 h 207818"/>
                <a:gd name="connsiteX2" fmla="*/ 208346 w 207818"/>
                <a:gd name="connsiteY2" fmla="*/ 208836 h 207818"/>
                <a:gd name="connsiteX3" fmla="*/ 528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28" y="1018"/>
                  </a:moveTo>
                  <a:lnTo>
                    <a:pt x="208346" y="1018"/>
                  </a:lnTo>
                  <a:lnTo>
                    <a:pt x="208346" y="208836"/>
                  </a:lnTo>
                  <a:lnTo>
                    <a:pt x="528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Полилиния: фигура 320">
              <a:extLst>
                <a:ext uri="{FF2B5EF4-FFF2-40B4-BE49-F238E27FC236}">
                  <a16:creationId xmlns:a16="http://schemas.microsoft.com/office/drawing/2014/main" xmlns="" id="{5D2E995B-2880-4893-9581-53C1E83B217B}"/>
                </a:ext>
              </a:extLst>
            </p:cNvPr>
            <p:cNvSpPr/>
            <p:nvPr/>
          </p:nvSpPr>
          <p:spPr>
            <a:xfrm>
              <a:off x="6199909" y="6234545"/>
              <a:ext cx="207818" cy="207818"/>
            </a:xfrm>
            <a:custGeom>
              <a:avLst/>
              <a:gdLst>
                <a:gd name="connsiteX0" fmla="*/ 563 w 207818"/>
                <a:gd name="connsiteY0" fmla="*/ 1018 h 207818"/>
                <a:gd name="connsiteX1" fmla="*/ 208381 w 207818"/>
                <a:gd name="connsiteY1" fmla="*/ 1018 h 207818"/>
                <a:gd name="connsiteX2" fmla="*/ 208381 w 207818"/>
                <a:gd name="connsiteY2" fmla="*/ 208836 h 207818"/>
                <a:gd name="connsiteX3" fmla="*/ 56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563" y="1018"/>
                  </a:moveTo>
                  <a:lnTo>
                    <a:pt x="208381" y="1018"/>
                  </a:lnTo>
                  <a:lnTo>
                    <a:pt x="208381" y="208836"/>
                  </a:lnTo>
                  <a:lnTo>
                    <a:pt x="56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Полилиния: фигура 321">
              <a:extLst>
                <a:ext uri="{FF2B5EF4-FFF2-40B4-BE49-F238E27FC236}">
                  <a16:creationId xmlns:a16="http://schemas.microsoft.com/office/drawing/2014/main" xmlns="" id="{FCB60C91-0855-4782-BBEE-566BA9C5333D}"/>
                </a:ext>
              </a:extLst>
            </p:cNvPr>
            <p:cNvSpPr/>
            <p:nvPr/>
          </p:nvSpPr>
          <p:spPr>
            <a:xfrm>
              <a:off x="6615545" y="6234545"/>
              <a:ext cx="207818" cy="207818"/>
            </a:xfrm>
            <a:custGeom>
              <a:avLst/>
              <a:gdLst>
                <a:gd name="connsiteX0" fmla="*/ 633 w 207818"/>
                <a:gd name="connsiteY0" fmla="*/ 1018 h 207818"/>
                <a:gd name="connsiteX1" fmla="*/ 208451 w 207818"/>
                <a:gd name="connsiteY1" fmla="*/ 1018 h 207818"/>
                <a:gd name="connsiteX2" fmla="*/ 208451 w 207818"/>
                <a:gd name="connsiteY2" fmla="*/ 208836 h 207818"/>
                <a:gd name="connsiteX3" fmla="*/ 63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633" y="1018"/>
                  </a:moveTo>
                  <a:lnTo>
                    <a:pt x="208451" y="1018"/>
                  </a:lnTo>
                  <a:lnTo>
                    <a:pt x="208451" y="208836"/>
                  </a:lnTo>
                  <a:lnTo>
                    <a:pt x="63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Полилиния: фигура 322">
              <a:extLst>
                <a:ext uri="{FF2B5EF4-FFF2-40B4-BE49-F238E27FC236}">
                  <a16:creationId xmlns:a16="http://schemas.microsoft.com/office/drawing/2014/main" xmlns="" id="{86CDA685-4A2A-4795-8291-8EF14C49F85E}"/>
                </a:ext>
              </a:extLst>
            </p:cNvPr>
            <p:cNvSpPr/>
            <p:nvPr/>
          </p:nvSpPr>
          <p:spPr>
            <a:xfrm>
              <a:off x="7031181" y="6234545"/>
              <a:ext cx="207818" cy="207818"/>
            </a:xfrm>
            <a:custGeom>
              <a:avLst/>
              <a:gdLst>
                <a:gd name="connsiteX0" fmla="*/ 703 w 207818"/>
                <a:gd name="connsiteY0" fmla="*/ 1018 h 207818"/>
                <a:gd name="connsiteX1" fmla="*/ 208521 w 207818"/>
                <a:gd name="connsiteY1" fmla="*/ 1018 h 207818"/>
                <a:gd name="connsiteX2" fmla="*/ 208521 w 207818"/>
                <a:gd name="connsiteY2" fmla="*/ 208836 h 207818"/>
                <a:gd name="connsiteX3" fmla="*/ 70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703" y="1018"/>
                  </a:moveTo>
                  <a:lnTo>
                    <a:pt x="208521" y="1018"/>
                  </a:lnTo>
                  <a:lnTo>
                    <a:pt x="208521" y="208836"/>
                  </a:lnTo>
                  <a:lnTo>
                    <a:pt x="70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Полилиния: фигура 323">
              <a:extLst>
                <a:ext uri="{FF2B5EF4-FFF2-40B4-BE49-F238E27FC236}">
                  <a16:creationId xmlns:a16="http://schemas.microsoft.com/office/drawing/2014/main" xmlns="" id="{FEC9EABB-031C-42DA-9BCF-FF81B706DF0C}"/>
                </a:ext>
              </a:extLst>
            </p:cNvPr>
            <p:cNvSpPr/>
            <p:nvPr/>
          </p:nvSpPr>
          <p:spPr>
            <a:xfrm>
              <a:off x="7862454" y="6234545"/>
              <a:ext cx="207818" cy="207818"/>
            </a:xfrm>
            <a:custGeom>
              <a:avLst/>
              <a:gdLst>
                <a:gd name="connsiteX0" fmla="*/ 843 w 207818"/>
                <a:gd name="connsiteY0" fmla="*/ 1018 h 207818"/>
                <a:gd name="connsiteX1" fmla="*/ 208661 w 207818"/>
                <a:gd name="connsiteY1" fmla="*/ 1018 h 207818"/>
                <a:gd name="connsiteX2" fmla="*/ 208661 w 207818"/>
                <a:gd name="connsiteY2" fmla="*/ 208836 h 207818"/>
                <a:gd name="connsiteX3" fmla="*/ 84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43" y="1018"/>
                  </a:moveTo>
                  <a:lnTo>
                    <a:pt x="208661" y="1018"/>
                  </a:lnTo>
                  <a:lnTo>
                    <a:pt x="208661" y="208836"/>
                  </a:lnTo>
                  <a:lnTo>
                    <a:pt x="84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Полилиния: фигура 324">
              <a:extLst>
                <a:ext uri="{FF2B5EF4-FFF2-40B4-BE49-F238E27FC236}">
                  <a16:creationId xmlns:a16="http://schemas.microsoft.com/office/drawing/2014/main" xmlns="" id="{26D959FF-905F-463C-902E-E9D0F38170CE}"/>
                </a:ext>
              </a:extLst>
            </p:cNvPr>
            <p:cNvSpPr/>
            <p:nvPr/>
          </p:nvSpPr>
          <p:spPr>
            <a:xfrm>
              <a:off x="8070272" y="6234545"/>
              <a:ext cx="207818" cy="207818"/>
            </a:xfrm>
            <a:custGeom>
              <a:avLst/>
              <a:gdLst>
                <a:gd name="connsiteX0" fmla="*/ 878 w 207818"/>
                <a:gd name="connsiteY0" fmla="*/ 1018 h 207818"/>
                <a:gd name="connsiteX1" fmla="*/ 208696 w 207818"/>
                <a:gd name="connsiteY1" fmla="*/ 1018 h 207818"/>
                <a:gd name="connsiteX2" fmla="*/ 208696 w 207818"/>
                <a:gd name="connsiteY2" fmla="*/ 208836 h 207818"/>
                <a:gd name="connsiteX3" fmla="*/ 878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878" y="1018"/>
                  </a:moveTo>
                  <a:lnTo>
                    <a:pt x="208696" y="1018"/>
                  </a:lnTo>
                  <a:lnTo>
                    <a:pt x="208696" y="208836"/>
                  </a:lnTo>
                  <a:lnTo>
                    <a:pt x="878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Полилиния: фигура 325">
              <a:extLst>
                <a:ext uri="{FF2B5EF4-FFF2-40B4-BE49-F238E27FC236}">
                  <a16:creationId xmlns:a16="http://schemas.microsoft.com/office/drawing/2014/main" xmlns="" id="{4CA8AC60-A652-4F47-ABC3-CC7132DEF3A1}"/>
                </a:ext>
              </a:extLst>
            </p:cNvPr>
            <p:cNvSpPr/>
            <p:nvPr/>
          </p:nvSpPr>
          <p:spPr>
            <a:xfrm>
              <a:off x="8278090" y="6234545"/>
              <a:ext cx="207818" cy="207818"/>
            </a:xfrm>
            <a:custGeom>
              <a:avLst/>
              <a:gdLst>
                <a:gd name="connsiteX0" fmla="*/ 913 w 207818"/>
                <a:gd name="connsiteY0" fmla="*/ 1018 h 207818"/>
                <a:gd name="connsiteX1" fmla="*/ 208731 w 207818"/>
                <a:gd name="connsiteY1" fmla="*/ 1018 h 207818"/>
                <a:gd name="connsiteX2" fmla="*/ 208731 w 207818"/>
                <a:gd name="connsiteY2" fmla="*/ 208836 h 207818"/>
                <a:gd name="connsiteX3" fmla="*/ 913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13" y="1018"/>
                  </a:moveTo>
                  <a:lnTo>
                    <a:pt x="208731" y="1018"/>
                  </a:lnTo>
                  <a:lnTo>
                    <a:pt x="208731" y="208836"/>
                  </a:lnTo>
                  <a:lnTo>
                    <a:pt x="913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Полилиния: фигура 326">
              <a:extLst>
                <a:ext uri="{FF2B5EF4-FFF2-40B4-BE49-F238E27FC236}">
                  <a16:creationId xmlns:a16="http://schemas.microsoft.com/office/drawing/2014/main" xmlns="" id="{13AA0B75-A1E8-4DAE-BBFD-204E43E2B4A1}"/>
                </a:ext>
              </a:extLst>
            </p:cNvPr>
            <p:cNvSpPr/>
            <p:nvPr/>
          </p:nvSpPr>
          <p:spPr>
            <a:xfrm>
              <a:off x="8485909" y="6234545"/>
              <a:ext cx="207818" cy="207818"/>
            </a:xfrm>
            <a:custGeom>
              <a:avLst/>
              <a:gdLst>
                <a:gd name="connsiteX0" fmla="*/ 948 w 207818"/>
                <a:gd name="connsiteY0" fmla="*/ 1018 h 207818"/>
                <a:gd name="connsiteX1" fmla="*/ 208766 w 207818"/>
                <a:gd name="connsiteY1" fmla="*/ 1018 h 207818"/>
                <a:gd name="connsiteX2" fmla="*/ 208766 w 207818"/>
                <a:gd name="connsiteY2" fmla="*/ 208836 h 207818"/>
                <a:gd name="connsiteX3" fmla="*/ 948 w 207818"/>
                <a:gd name="connsiteY3" fmla="*/ 208836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818" h="207818">
                  <a:moveTo>
                    <a:pt x="948" y="1018"/>
                  </a:moveTo>
                  <a:lnTo>
                    <a:pt x="208766" y="1018"/>
                  </a:lnTo>
                  <a:lnTo>
                    <a:pt x="208766" y="208836"/>
                  </a:lnTo>
                  <a:lnTo>
                    <a:pt x="948" y="208836"/>
                  </a:lnTo>
                  <a:close/>
                </a:path>
              </a:pathLst>
            </a:custGeom>
            <a:solidFill>
              <a:srgbClr val="000000"/>
            </a:solidFill>
            <a:ln w="20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8" name="Рисунок 6">
              <a:extLst>
                <a:ext uri="{FF2B5EF4-FFF2-40B4-BE49-F238E27FC236}">
                  <a16:creationId xmlns:a16="http://schemas.microsoft.com/office/drawing/2014/main" xmlns="" id="{3C35038C-F6D7-420B-949D-F711D758760A}"/>
                </a:ext>
              </a:extLst>
            </p:cNvPr>
            <p:cNvGrpSpPr/>
            <p:nvPr/>
          </p:nvGrpSpPr>
          <p:grpSpPr>
            <a:xfrm>
              <a:off x="3082636" y="415636"/>
              <a:ext cx="1454727" cy="1454727"/>
              <a:chOff x="3082636" y="415636"/>
              <a:chExt cx="1454727" cy="1454727"/>
            </a:xfrm>
          </p:grpSpPr>
          <p:sp>
            <p:nvSpPr>
              <p:cNvPr id="329" name="Полилиния: фигура 328">
                <a:extLst>
                  <a:ext uri="{FF2B5EF4-FFF2-40B4-BE49-F238E27FC236}">
                    <a16:creationId xmlns:a16="http://schemas.microsoft.com/office/drawing/2014/main" xmlns="" id="{5E251F92-6A32-4873-9F4D-68EB308F0738}"/>
                  </a:ext>
                </a:extLst>
              </p:cNvPr>
              <p:cNvSpPr/>
              <p:nvPr/>
            </p:nvSpPr>
            <p:spPr>
              <a:xfrm>
                <a:off x="3300845" y="633845"/>
                <a:ext cx="1018309" cy="1018309"/>
              </a:xfrm>
              <a:custGeom>
                <a:avLst/>
                <a:gdLst>
                  <a:gd name="connsiteX0" fmla="*/ 143 w 1018309"/>
                  <a:gd name="connsiteY0" fmla="*/ 143 h 1018309"/>
                  <a:gd name="connsiteX1" fmla="*/ 1018452 w 1018309"/>
                  <a:gd name="connsiteY1" fmla="*/ 143 h 1018309"/>
                  <a:gd name="connsiteX2" fmla="*/ 1018452 w 1018309"/>
                  <a:gd name="connsiteY2" fmla="*/ 1018452 h 1018309"/>
                  <a:gd name="connsiteX3" fmla="*/ 143 w 1018309"/>
                  <a:gd name="connsiteY3" fmla="*/ 1018452 h 10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309" h="1018309">
                    <a:moveTo>
                      <a:pt x="143" y="143"/>
                    </a:moveTo>
                    <a:lnTo>
                      <a:pt x="1018452" y="143"/>
                    </a:lnTo>
                    <a:lnTo>
                      <a:pt x="1018452" y="1018452"/>
                    </a:lnTo>
                    <a:lnTo>
                      <a:pt x="143" y="1018452"/>
                    </a:lnTo>
                    <a:close/>
                  </a:path>
                </a:pathLst>
              </a:custGeom>
              <a:noFill/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0" name="Полилиния: фигура 329">
                <a:extLst>
                  <a:ext uri="{FF2B5EF4-FFF2-40B4-BE49-F238E27FC236}">
                    <a16:creationId xmlns:a16="http://schemas.microsoft.com/office/drawing/2014/main" xmlns="" id="{B5122213-8C62-4586-81F4-F4E8E60ABF6B}"/>
                  </a:ext>
                </a:extLst>
              </p:cNvPr>
              <p:cNvSpPr/>
              <p:nvPr/>
            </p:nvSpPr>
            <p:spPr>
              <a:xfrm>
                <a:off x="3082636" y="415636"/>
                <a:ext cx="1454727" cy="1454727"/>
              </a:xfrm>
              <a:custGeom>
                <a:avLst/>
                <a:gdLst>
                  <a:gd name="connsiteX0" fmla="*/ 1236661 w 1454727"/>
                  <a:gd name="connsiteY0" fmla="*/ 143 h 1454727"/>
                  <a:gd name="connsiteX1" fmla="*/ 218352 w 1454727"/>
                  <a:gd name="connsiteY1" fmla="*/ 143 h 1454727"/>
                  <a:gd name="connsiteX2" fmla="*/ 143 w 1454727"/>
                  <a:gd name="connsiteY2" fmla="*/ 143 h 1454727"/>
                  <a:gd name="connsiteX3" fmla="*/ 143 w 1454727"/>
                  <a:gd name="connsiteY3" fmla="*/ 218352 h 1454727"/>
                  <a:gd name="connsiteX4" fmla="*/ 143 w 1454727"/>
                  <a:gd name="connsiteY4" fmla="*/ 1236661 h 1454727"/>
                  <a:gd name="connsiteX5" fmla="*/ 143 w 1454727"/>
                  <a:gd name="connsiteY5" fmla="*/ 1454870 h 1454727"/>
                  <a:gd name="connsiteX6" fmla="*/ 218352 w 1454727"/>
                  <a:gd name="connsiteY6" fmla="*/ 1454870 h 1454727"/>
                  <a:gd name="connsiteX7" fmla="*/ 1236661 w 1454727"/>
                  <a:gd name="connsiteY7" fmla="*/ 1454870 h 1454727"/>
                  <a:gd name="connsiteX8" fmla="*/ 1454870 w 1454727"/>
                  <a:gd name="connsiteY8" fmla="*/ 1454870 h 1454727"/>
                  <a:gd name="connsiteX9" fmla="*/ 1454870 w 1454727"/>
                  <a:gd name="connsiteY9" fmla="*/ 1236661 h 1454727"/>
                  <a:gd name="connsiteX10" fmla="*/ 1454870 w 1454727"/>
                  <a:gd name="connsiteY10" fmla="*/ 218352 h 1454727"/>
                  <a:gd name="connsiteX11" fmla="*/ 1454870 w 1454727"/>
                  <a:gd name="connsiteY11" fmla="*/ 143 h 1454727"/>
                  <a:gd name="connsiteX12" fmla="*/ 1236661 w 1454727"/>
                  <a:gd name="connsiteY12" fmla="*/ 143 h 1454727"/>
                  <a:gd name="connsiteX13" fmla="*/ 1236661 w 1454727"/>
                  <a:gd name="connsiteY13" fmla="*/ 1236661 h 1454727"/>
                  <a:gd name="connsiteX14" fmla="*/ 218352 w 1454727"/>
                  <a:gd name="connsiteY14" fmla="*/ 1236661 h 1454727"/>
                  <a:gd name="connsiteX15" fmla="*/ 218352 w 1454727"/>
                  <a:gd name="connsiteY15" fmla="*/ 218352 h 1454727"/>
                  <a:gd name="connsiteX16" fmla="*/ 1236661 w 1454727"/>
                  <a:gd name="connsiteY16" fmla="*/ 218352 h 1454727"/>
                  <a:gd name="connsiteX17" fmla="*/ 1236661 w 1454727"/>
                  <a:gd name="connsiteY17" fmla="*/ 1236661 h 145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4727" h="1454727">
                    <a:moveTo>
                      <a:pt x="1236661" y="143"/>
                    </a:moveTo>
                    <a:lnTo>
                      <a:pt x="218352" y="143"/>
                    </a:lnTo>
                    <a:lnTo>
                      <a:pt x="143" y="143"/>
                    </a:lnTo>
                    <a:lnTo>
                      <a:pt x="143" y="218352"/>
                    </a:lnTo>
                    <a:lnTo>
                      <a:pt x="143" y="1236661"/>
                    </a:lnTo>
                    <a:lnTo>
                      <a:pt x="143" y="1454870"/>
                    </a:lnTo>
                    <a:lnTo>
                      <a:pt x="218352" y="1454870"/>
                    </a:lnTo>
                    <a:lnTo>
                      <a:pt x="1236661" y="1454870"/>
                    </a:lnTo>
                    <a:lnTo>
                      <a:pt x="1454870" y="1454870"/>
                    </a:lnTo>
                    <a:lnTo>
                      <a:pt x="1454870" y="1236661"/>
                    </a:lnTo>
                    <a:lnTo>
                      <a:pt x="1454870" y="218352"/>
                    </a:lnTo>
                    <a:lnTo>
                      <a:pt x="1454870" y="143"/>
                    </a:lnTo>
                    <a:lnTo>
                      <a:pt x="1236661" y="143"/>
                    </a:lnTo>
                    <a:close/>
                    <a:moveTo>
                      <a:pt x="1236661" y="1236661"/>
                    </a:moveTo>
                    <a:lnTo>
                      <a:pt x="218352" y="1236661"/>
                    </a:lnTo>
                    <a:lnTo>
                      <a:pt x="218352" y="218352"/>
                    </a:lnTo>
                    <a:lnTo>
                      <a:pt x="1236661" y="218352"/>
                    </a:lnTo>
                    <a:lnTo>
                      <a:pt x="1236661" y="1236661"/>
                    </a:lnTo>
                    <a:close/>
                  </a:path>
                </a:pathLst>
              </a:custGeom>
              <a:solidFill>
                <a:srgbClr val="000000"/>
              </a:solidFill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1" name="Рисунок 6">
              <a:extLst>
                <a:ext uri="{FF2B5EF4-FFF2-40B4-BE49-F238E27FC236}">
                  <a16:creationId xmlns:a16="http://schemas.microsoft.com/office/drawing/2014/main" xmlns="" id="{0807D635-A3D5-4DF1-84EC-514A951C06ED}"/>
                </a:ext>
              </a:extLst>
            </p:cNvPr>
            <p:cNvGrpSpPr/>
            <p:nvPr/>
          </p:nvGrpSpPr>
          <p:grpSpPr>
            <a:xfrm>
              <a:off x="7654636" y="415636"/>
              <a:ext cx="1454727" cy="1454727"/>
              <a:chOff x="7654636" y="415636"/>
              <a:chExt cx="1454727" cy="1454727"/>
            </a:xfrm>
          </p:grpSpPr>
          <p:sp>
            <p:nvSpPr>
              <p:cNvPr id="332" name="Полилиния: фигура 331">
                <a:extLst>
                  <a:ext uri="{FF2B5EF4-FFF2-40B4-BE49-F238E27FC236}">
                    <a16:creationId xmlns:a16="http://schemas.microsoft.com/office/drawing/2014/main" xmlns="" id="{7D4881D1-AC4E-44E4-A81B-BCB3F49AFA27}"/>
                  </a:ext>
                </a:extLst>
              </p:cNvPr>
              <p:cNvSpPr/>
              <p:nvPr/>
            </p:nvSpPr>
            <p:spPr>
              <a:xfrm>
                <a:off x="7872845" y="633845"/>
                <a:ext cx="1018309" cy="1018309"/>
              </a:xfrm>
              <a:custGeom>
                <a:avLst/>
                <a:gdLst>
                  <a:gd name="connsiteX0" fmla="*/ 913 w 1018309"/>
                  <a:gd name="connsiteY0" fmla="*/ 143 h 1018309"/>
                  <a:gd name="connsiteX1" fmla="*/ 1019222 w 1018309"/>
                  <a:gd name="connsiteY1" fmla="*/ 143 h 1018309"/>
                  <a:gd name="connsiteX2" fmla="*/ 1019222 w 1018309"/>
                  <a:gd name="connsiteY2" fmla="*/ 1018452 h 1018309"/>
                  <a:gd name="connsiteX3" fmla="*/ 913 w 1018309"/>
                  <a:gd name="connsiteY3" fmla="*/ 1018452 h 10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309" h="1018309">
                    <a:moveTo>
                      <a:pt x="913" y="143"/>
                    </a:moveTo>
                    <a:lnTo>
                      <a:pt x="1019222" y="143"/>
                    </a:lnTo>
                    <a:lnTo>
                      <a:pt x="1019222" y="1018452"/>
                    </a:lnTo>
                    <a:lnTo>
                      <a:pt x="913" y="1018452"/>
                    </a:lnTo>
                    <a:close/>
                  </a:path>
                </a:pathLst>
              </a:custGeom>
              <a:noFill/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Полилиния: фигура 332">
                <a:extLst>
                  <a:ext uri="{FF2B5EF4-FFF2-40B4-BE49-F238E27FC236}">
                    <a16:creationId xmlns:a16="http://schemas.microsoft.com/office/drawing/2014/main" xmlns="" id="{1EB10A37-2069-441D-876C-81046A6B99CA}"/>
                  </a:ext>
                </a:extLst>
              </p:cNvPr>
              <p:cNvSpPr/>
              <p:nvPr/>
            </p:nvSpPr>
            <p:spPr>
              <a:xfrm>
                <a:off x="7654636" y="415636"/>
                <a:ext cx="1454727" cy="1454727"/>
              </a:xfrm>
              <a:custGeom>
                <a:avLst/>
                <a:gdLst>
                  <a:gd name="connsiteX0" fmla="*/ 1237431 w 1454727"/>
                  <a:gd name="connsiteY0" fmla="*/ 143 h 1454727"/>
                  <a:gd name="connsiteX1" fmla="*/ 219122 w 1454727"/>
                  <a:gd name="connsiteY1" fmla="*/ 143 h 1454727"/>
                  <a:gd name="connsiteX2" fmla="*/ 913 w 1454727"/>
                  <a:gd name="connsiteY2" fmla="*/ 143 h 1454727"/>
                  <a:gd name="connsiteX3" fmla="*/ 913 w 1454727"/>
                  <a:gd name="connsiteY3" fmla="*/ 218352 h 1454727"/>
                  <a:gd name="connsiteX4" fmla="*/ 913 w 1454727"/>
                  <a:gd name="connsiteY4" fmla="*/ 1236661 h 1454727"/>
                  <a:gd name="connsiteX5" fmla="*/ 913 w 1454727"/>
                  <a:gd name="connsiteY5" fmla="*/ 1454870 h 1454727"/>
                  <a:gd name="connsiteX6" fmla="*/ 219122 w 1454727"/>
                  <a:gd name="connsiteY6" fmla="*/ 1454870 h 1454727"/>
                  <a:gd name="connsiteX7" fmla="*/ 1237431 w 1454727"/>
                  <a:gd name="connsiteY7" fmla="*/ 1454870 h 1454727"/>
                  <a:gd name="connsiteX8" fmla="*/ 1455640 w 1454727"/>
                  <a:gd name="connsiteY8" fmla="*/ 1454870 h 1454727"/>
                  <a:gd name="connsiteX9" fmla="*/ 1455640 w 1454727"/>
                  <a:gd name="connsiteY9" fmla="*/ 1236661 h 1454727"/>
                  <a:gd name="connsiteX10" fmla="*/ 1455640 w 1454727"/>
                  <a:gd name="connsiteY10" fmla="*/ 218352 h 1454727"/>
                  <a:gd name="connsiteX11" fmla="*/ 1455640 w 1454727"/>
                  <a:gd name="connsiteY11" fmla="*/ 143 h 1454727"/>
                  <a:gd name="connsiteX12" fmla="*/ 1237431 w 1454727"/>
                  <a:gd name="connsiteY12" fmla="*/ 143 h 1454727"/>
                  <a:gd name="connsiteX13" fmla="*/ 1237431 w 1454727"/>
                  <a:gd name="connsiteY13" fmla="*/ 1236661 h 1454727"/>
                  <a:gd name="connsiteX14" fmla="*/ 219122 w 1454727"/>
                  <a:gd name="connsiteY14" fmla="*/ 1236661 h 1454727"/>
                  <a:gd name="connsiteX15" fmla="*/ 219122 w 1454727"/>
                  <a:gd name="connsiteY15" fmla="*/ 218352 h 1454727"/>
                  <a:gd name="connsiteX16" fmla="*/ 1237431 w 1454727"/>
                  <a:gd name="connsiteY16" fmla="*/ 218352 h 1454727"/>
                  <a:gd name="connsiteX17" fmla="*/ 1237431 w 1454727"/>
                  <a:gd name="connsiteY17" fmla="*/ 1236661 h 145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4727" h="1454727">
                    <a:moveTo>
                      <a:pt x="1237431" y="143"/>
                    </a:moveTo>
                    <a:lnTo>
                      <a:pt x="219122" y="143"/>
                    </a:lnTo>
                    <a:lnTo>
                      <a:pt x="913" y="143"/>
                    </a:lnTo>
                    <a:lnTo>
                      <a:pt x="913" y="218352"/>
                    </a:lnTo>
                    <a:lnTo>
                      <a:pt x="913" y="1236661"/>
                    </a:lnTo>
                    <a:lnTo>
                      <a:pt x="913" y="1454870"/>
                    </a:lnTo>
                    <a:lnTo>
                      <a:pt x="219122" y="1454870"/>
                    </a:lnTo>
                    <a:lnTo>
                      <a:pt x="1237431" y="1454870"/>
                    </a:lnTo>
                    <a:lnTo>
                      <a:pt x="1455640" y="1454870"/>
                    </a:lnTo>
                    <a:lnTo>
                      <a:pt x="1455640" y="1236661"/>
                    </a:lnTo>
                    <a:lnTo>
                      <a:pt x="1455640" y="218352"/>
                    </a:lnTo>
                    <a:lnTo>
                      <a:pt x="1455640" y="143"/>
                    </a:lnTo>
                    <a:lnTo>
                      <a:pt x="1237431" y="143"/>
                    </a:lnTo>
                    <a:close/>
                    <a:moveTo>
                      <a:pt x="1237431" y="1236661"/>
                    </a:moveTo>
                    <a:lnTo>
                      <a:pt x="219122" y="1236661"/>
                    </a:lnTo>
                    <a:lnTo>
                      <a:pt x="219122" y="218352"/>
                    </a:lnTo>
                    <a:lnTo>
                      <a:pt x="1237431" y="218352"/>
                    </a:lnTo>
                    <a:lnTo>
                      <a:pt x="1237431" y="1236661"/>
                    </a:lnTo>
                    <a:close/>
                  </a:path>
                </a:pathLst>
              </a:custGeom>
              <a:solidFill>
                <a:srgbClr val="000000"/>
              </a:solidFill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34" name="Рисунок 6">
              <a:extLst>
                <a:ext uri="{FF2B5EF4-FFF2-40B4-BE49-F238E27FC236}">
                  <a16:creationId xmlns:a16="http://schemas.microsoft.com/office/drawing/2014/main" xmlns="" id="{989E5868-0140-4C47-9BF8-8E97E0786FAA}"/>
                </a:ext>
              </a:extLst>
            </p:cNvPr>
            <p:cNvGrpSpPr/>
            <p:nvPr/>
          </p:nvGrpSpPr>
          <p:grpSpPr>
            <a:xfrm>
              <a:off x="3082636" y="4987636"/>
              <a:ext cx="1454727" cy="1454727"/>
              <a:chOff x="3082636" y="4987636"/>
              <a:chExt cx="1454727" cy="1454727"/>
            </a:xfrm>
          </p:grpSpPr>
          <p:sp>
            <p:nvSpPr>
              <p:cNvPr id="335" name="Полилиния: фигура 334">
                <a:extLst>
                  <a:ext uri="{FF2B5EF4-FFF2-40B4-BE49-F238E27FC236}">
                    <a16:creationId xmlns:a16="http://schemas.microsoft.com/office/drawing/2014/main" xmlns="" id="{3F0F4702-5624-49E3-8C94-614E14ED2DCB}"/>
                  </a:ext>
                </a:extLst>
              </p:cNvPr>
              <p:cNvSpPr/>
              <p:nvPr/>
            </p:nvSpPr>
            <p:spPr>
              <a:xfrm>
                <a:off x="3300845" y="5205845"/>
                <a:ext cx="1018309" cy="1018309"/>
              </a:xfrm>
              <a:custGeom>
                <a:avLst/>
                <a:gdLst>
                  <a:gd name="connsiteX0" fmla="*/ 143 w 1018309"/>
                  <a:gd name="connsiteY0" fmla="*/ 913 h 1018309"/>
                  <a:gd name="connsiteX1" fmla="*/ 1018452 w 1018309"/>
                  <a:gd name="connsiteY1" fmla="*/ 913 h 1018309"/>
                  <a:gd name="connsiteX2" fmla="*/ 1018452 w 1018309"/>
                  <a:gd name="connsiteY2" fmla="*/ 1019222 h 1018309"/>
                  <a:gd name="connsiteX3" fmla="*/ 143 w 1018309"/>
                  <a:gd name="connsiteY3" fmla="*/ 1019222 h 1018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309" h="1018309">
                    <a:moveTo>
                      <a:pt x="143" y="913"/>
                    </a:moveTo>
                    <a:lnTo>
                      <a:pt x="1018452" y="913"/>
                    </a:lnTo>
                    <a:lnTo>
                      <a:pt x="1018452" y="1019222"/>
                    </a:lnTo>
                    <a:lnTo>
                      <a:pt x="143" y="1019222"/>
                    </a:lnTo>
                    <a:close/>
                  </a:path>
                </a:pathLst>
              </a:custGeom>
              <a:noFill/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Полилиния: фигура 335">
                <a:extLst>
                  <a:ext uri="{FF2B5EF4-FFF2-40B4-BE49-F238E27FC236}">
                    <a16:creationId xmlns:a16="http://schemas.microsoft.com/office/drawing/2014/main" xmlns="" id="{7C76D4A1-7AF0-40A8-8150-4FE1E5554A68}"/>
                  </a:ext>
                </a:extLst>
              </p:cNvPr>
              <p:cNvSpPr/>
              <p:nvPr/>
            </p:nvSpPr>
            <p:spPr>
              <a:xfrm>
                <a:off x="3082636" y="4987636"/>
                <a:ext cx="1454727" cy="1454727"/>
              </a:xfrm>
              <a:custGeom>
                <a:avLst/>
                <a:gdLst>
                  <a:gd name="connsiteX0" fmla="*/ 1236661 w 1454727"/>
                  <a:gd name="connsiteY0" fmla="*/ 913 h 1454727"/>
                  <a:gd name="connsiteX1" fmla="*/ 218352 w 1454727"/>
                  <a:gd name="connsiteY1" fmla="*/ 913 h 1454727"/>
                  <a:gd name="connsiteX2" fmla="*/ 143 w 1454727"/>
                  <a:gd name="connsiteY2" fmla="*/ 913 h 1454727"/>
                  <a:gd name="connsiteX3" fmla="*/ 143 w 1454727"/>
                  <a:gd name="connsiteY3" fmla="*/ 219122 h 1454727"/>
                  <a:gd name="connsiteX4" fmla="*/ 143 w 1454727"/>
                  <a:gd name="connsiteY4" fmla="*/ 1237431 h 1454727"/>
                  <a:gd name="connsiteX5" fmla="*/ 143 w 1454727"/>
                  <a:gd name="connsiteY5" fmla="*/ 1455640 h 1454727"/>
                  <a:gd name="connsiteX6" fmla="*/ 218352 w 1454727"/>
                  <a:gd name="connsiteY6" fmla="*/ 1455640 h 1454727"/>
                  <a:gd name="connsiteX7" fmla="*/ 1236661 w 1454727"/>
                  <a:gd name="connsiteY7" fmla="*/ 1455640 h 1454727"/>
                  <a:gd name="connsiteX8" fmla="*/ 1454870 w 1454727"/>
                  <a:gd name="connsiteY8" fmla="*/ 1455640 h 1454727"/>
                  <a:gd name="connsiteX9" fmla="*/ 1454870 w 1454727"/>
                  <a:gd name="connsiteY9" fmla="*/ 1237431 h 1454727"/>
                  <a:gd name="connsiteX10" fmla="*/ 1454870 w 1454727"/>
                  <a:gd name="connsiteY10" fmla="*/ 219122 h 1454727"/>
                  <a:gd name="connsiteX11" fmla="*/ 1454870 w 1454727"/>
                  <a:gd name="connsiteY11" fmla="*/ 913 h 1454727"/>
                  <a:gd name="connsiteX12" fmla="*/ 1236661 w 1454727"/>
                  <a:gd name="connsiteY12" fmla="*/ 913 h 1454727"/>
                  <a:gd name="connsiteX13" fmla="*/ 1236661 w 1454727"/>
                  <a:gd name="connsiteY13" fmla="*/ 1237431 h 1454727"/>
                  <a:gd name="connsiteX14" fmla="*/ 218352 w 1454727"/>
                  <a:gd name="connsiteY14" fmla="*/ 1237431 h 1454727"/>
                  <a:gd name="connsiteX15" fmla="*/ 218352 w 1454727"/>
                  <a:gd name="connsiteY15" fmla="*/ 219122 h 1454727"/>
                  <a:gd name="connsiteX16" fmla="*/ 1236661 w 1454727"/>
                  <a:gd name="connsiteY16" fmla="*/ 219122 h 1454727"/>
                  <a:gd name="connsiteX17" fmla="*/ 1236661 w 1454727"/>
                  <a:gd name="connsiteY17" fmla="*/ 1237431 h 1454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54727" h="1454727">
                    <a:moveTo>
                      <a:pt x="1236661" y="913"/>
                    </a:moveTo>
                    <a:lnTo>
                      <a:pt x="218352" y="913"/>
                    </a:lnTo>
                    <a:lnTo>
                      <a:pt x="143" y="913"/>
                    </a:lnTo>
                    <a:lnTo>
                      <a:pt x="143" y="219122"/>
                    </a:lnTo>
                    <a:lnTo>
                      <a:pt x="143" y="1237431"/>
                    </a:lnTo>
                    <a:lnTo>
                      <a:pt x="143" y="1455640"/>
                    </a:lnTo>
                    <a:lnTo>
                      <a:pt x="218352" y="1455640"/>
                    </a:lnTo>
                    <a:lnTo>
                      <a:pt x="1236661" y="1455640"/>
                    </a:lnTo>
                    <a:lnTo>
                      <a:pt x="1454870" y="1455640"/>
                    </a:lnTo>
                    <a:lnTo>
                      <a:pt x="1454870" y="1237431"/>
                    </a:lnTo>
                    <a:lnTo>
                      <a:pt x="1454870" y="219122"/>
                    </a:lnTo>
                    <a:lnTo>
                      <a:pt x="1454870" y="913"/>
                    </a:lnTo>
                    <a:lnTo>
                      <a:pt x="1236661" y="913"/>
                    </a:lnTo>
                    <a:close/>
                    <a:moveTo>
                      <a:pt x="1236661" y="1237431"/>
                    </a:moveTo>
                    <a:lnTo>
                      <a:pt x="218352" y="1237431"/>
                    </a:lnTo>
                    <a:lnTo>
                      <a:pt x="218352" y="219122"/>
                    </a:lnTo>
                    <a:lnTo>
                      <a:pt x="1236661" y="219122"/>
                    </a:lnTo>
                    <a:lnTo>
                      <a:pt x="1236661" y="1237431"/>
                    </a:lnTo>
                    <a:close/>
                  </a:path>
                </a:pathLst>
              </a:custGeom>
              <a:solidFill>
                <a:srgbClr val="000000"/>
              </a:solidFill>
              <a:ln w="14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7" name="Полилиния: фигура 336">
              <a:extLst>
                <a:ext uri="{FF2B5EF4-FFF2-40B4-BE49-F238E27FC236}">
                  <a16:creationId xmlns:a16="http://schemas.microsoft.com/office/drawing/2014/main" xmlns="" id="{13462C21-69B2-4B44-87D7-1F8FBE38D930}"/>
                </a:ext>
              </a:extLst>
            </p:cNvPr>
            <p:cNvSpPr/>
            <p:nvPr/>
          </p:nvSpPr>
          <p:spPr>
            <a:xfrm>
              <a:off x="3498272" y="831272"/>
              <a:ext cx="623454" cy="623454"/>
            </a:xfrm>
            <a:custGeom>
              <a:avLst/>
              <a:gdLst>
                <a:gd name="connsiteX0" fmla="*/ 143 w 623454"/>
                <a:gd name="connsiteY0" fmla="*/ 143 h 623454"/>
                <a:gd name="connsiteX1" fmla="*/ 623597 w 623454"/>
                <a:gd name="connsiteY1" fmla="*/ 143 h 623454"/>
                <a:gd name="connsiteX2" fmla="*/ 623597 w 623454"/>
                <a:gd name="connsiteY2" fmla="*/ 623597 h 623454"/>
                <a:gd name="connsiteX3" fmla="*/ 143 w 623454"/>
                <a:gd name="connsiteY3" fmla="*/ 623597 h 6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3454" h="623454">
                  <a:moveTo>
                    <a:pt x="143" y="143"/>
                  </a:moveTo>
                  <a:lnTo>
                    <a:pt x="623597" y="143"/>
                  </a:lnTo>
                  <a:lnTo>
                    <a:pt x="623597" y="623597"/>
                  </a:lnTo>
                  <a:lnTo>
                    <a:pt x="143" y="623597"/>
                  </a:lnTo>
                  <a:close/>
                </a:path>
              </a:pathLst>
            </a:custGeom>
            <a:solidFill>
              <a:srgbClr val="000000"/>
            </a:solidFill>
            <a:ln w="6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Полилиния: фигура 337">
              <a:extLst>
                <a:ext uri="{FF2B5EF4-FFF2-40B4-BE49-F238E27FC236}">
                  <a16:creationId xmlns:a16="http://schemas.microsoft.com/office/drawing/2014/main" xmlns="" id="{A9DD224C-EBCE-421C-B991-D03B701F85F8}"/>
                </a:ext>
              </a:extLst>
            </p:cNvPr>
            <p:cNvSpPr/>
            <p:nvPr/>
          </p:nvSpPr>
          <p:spPr>
            <a:xfrm>
              <a:off x="8070272" y="831272"/>
              <a:ext cx="623454" cy="623454"/>
            </a:xfrm>
            <a:custGeom>
              <a:avLst/>
              <a:gdLst>
                <a:gd name="connsiteX0" fmla="*/ 913 w 623454"/>
                <a:gd name="connsiteY0" fmla="*/ 143 h 623454"/>
                <a:gd name="connsiteX1" fmla="*/ 624367 w 623454"/>
                <a:gd name="connsiteY1" fmla="*/ 143 h 623454"/>
                <a:gd name="connsiteX2" fmla="*/ 624367 w 623454"/>
                <a:gd name="connsiteY2" fmla="*/ 623597 h 623454"/>
                <a:gd name="connsiteX3" fmla="*/ 913 w 623454"/>
                <a:gd name="connsiteY3" fmla="*/ 623597 h 6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3454" h="623454">
                  <a:moveTo>
                    <a:pt x="913" y="143"/>
                  </a:moveTo>
                  <a:lnTo>
                    <a:pt x="624367" y="143"/>
                  </a:lnTo>
                  <a:lnTo>
                    <a:pt x="624367" y="623597"/>
                  </a:lnTo>
                  <a:lnTo>
                    <a:pt x="913" y="623597"/>
                  </a:lnTo>
                  <a:close/>
                </a:path>
              </a:pathLst>
            </a:custGeom>
            <a:solidFill>
              <a:srgbClr val="000000"/>
            </a:solidFill>
            <a:ln w="6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Полилиния: фигура 338">
              <a:extLst>
                <a:ext uri="{FF2B5EF4-FFF2-40B4-BE49-F238E27FC236}">
                  <a16:creationId xmlns:a16="http://schemas.microsoft.com/office/drawing/2014/main" xmlns="" id="{FEDAAFC9-2895-4A1B-8125-E551DAB76D13}"/>
                </a:ext>
              </a:extLst>
            </p:cNvPr>
            <p:cNvSpPr/>
            <p:nvPr/>
          </p:nvSpPr>
          <p:spPr>
            <a:xfrm>
              <a:off x="3498272" y="5403272"/>
              <a:ext cx="623454" cy="623454"/>
            </a:xfrm>
            <a:custGeom>
              <a:avLst/>
              <a:gdLst>
                <a:gd name="connsiteX0" fmla="*/ 143 w 623454"/>
                <a:gd name="connsiteY0" fmla="*/ 913 h 623454"/>
                <a:gd name="connsiteX1" fmla="*/ 623597 w 623454"/>
                <a:gd name="connsiteY1" fmla="*/ 913 h 623454"/>
                <a:gd name="connsiteX2" fmla="*/ 623597 w 623454"/>
                <a:gd name="connsiteY2" fmla="*/ 624367 h 623454"/>
                <a:gd name="connsiteX3" fmla="*/ 143 w 623454"/>
                <a:gd name="connsiteY3" fmla="*/ 624367 h 6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3454" h="623454">
                  <a:moveTo>
                    <a:pt x="143" y="913"/>
                  </a:moveTo>
                  <a:lnTo>
                    <a:pt x="623597" y="913"/>
                  </a:lnTo>
                  <a:lnTo>
                    <a:pt x="623597" y="624367"/>
                  </a:lnTo>
                  <a:lnTo>
                    <a:pt x="143" y="624367"/>
                  </a:lnTo>
                  <a:close/>
                </a:path>
              </a:pathLst>
            </a:custGeom>
            <a:solidFill>
              <a:srgbClr val="000000"/>
            </a:solidFill>
            <a:ln w="62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8197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CCEDFE-99EA-426D-B255-DBA0924AE881}"/>
              </a:ext>
            </a:extLst>
          </p:cNvPr>
          <p:cNvSpPr txBox="1"/>
          <p:nvPr/>
        </p:nvSpPr>
        <p:spPr>
          <a:xfrm>
            <a:off x="686602" y="581169"/>
            <a:ext cx="4353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будет, если пропустить этап созревания моторных функций?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24F68A5D-31FA-4C54-88B5-6CC7B5338252}"/>
              </a:ext>
            </a:extLst>
          </p:cNvPr>
          <p:cNvSpPr/>
          <p:nvPr/>
        </p:nvSpPr>
        <p:spPr>
          <a:xfrm>
            <a:off x="5199321" y="-1"/>
            <a:ext cx="7989396" cy="6858001"/>
          </a:xfrm>
          <a:prstGeom prst="roundRect">
            <a:avLst>
              <a:gd name="adj" fmla="val 7985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08366180-C369-4B86-90BF-FB3E71BFCCF3}"/>
              </a:ext>
            </a:extLst>
          </p:cNvPr>
          <p:cNvCxnSpPr>
            <a:cxnSpLocks/>
          </p:cNvCxnSpPr>
          <p:nvPr/>
        </p:nvCxnSpPr>
        <p:spPr>
          <a:xfrm>
            <a:off x="8729320" y="728663"/>
            <a:ext cx="0" cy="3566890"/>
          </a:xfrm>
          <a:prstGeom prst="line">
            <a:avLst/>
          </a:prstGeom>
          <a:ln>
            <a:solidFill>
              <a:srgbClr val="FFF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5555314-551A-4414-B84F-F8D54EF24692}"/>
              </a:ext>
            </a:extLst>
          </p:cNvPr>
          <p:cNvSpPr txBox="1"/>
          <p:nvPr/>
        </p:nvSpPr>
        <p:spPr>
          <a:xfrm>
            <a:off x="5865738" y="2071101"/>
            <a:ext cx="22738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Плохой почерк, ошибки по невнимательности при письме вследствие истощаемости.  </a:t>
            </a:r>
            <a:endParaRPr lang="en-US" sz="21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0574AF1-C764-4697-954D-622189F6AC9A}"/>
              </a:ext>
            </a:extLst>
          </p:cNvPr>
          <p:cNvSpPr txBox="1"/>
          <p:nvPr/>
        </p:nvSpPr>
        <p:spPr>
          <a:xfrm>
            <a:off x="9328418" y="2049009"/>
            <a:ext cx="22738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Обучение в школе превратится</a:t>
            </a:r>
          </a:p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 в мучение и домашнюю работу за ребенка будут делать родители.</a:t>
            </a:r>
            <a:endParaRPr lang="en-US" sz="21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52F025-05A0-42F9-9AF8-F00E51A81961}"/>
              </a:ext>
            </a:extLst>
          </p:cNvPr>
          <p:cNvSpPr txBox="1"/>
          <p:nvPr/>
        </p:nvSpPr>
        <p:spPr>
          <a:xfrm>
            <a:off x="9231516" y="590373"/>
            <a:ext cx="2273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7DF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Низкая мотивация</a:t>
            </a:r>
            <a:endParaRPr lang="en-US" sz="3600" b="1" dirty="0">
              <a:solidFill>
                <a:srgbClr val="FFF7DF"/>
              </a:solidFill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5800D22-EB9D-4296-81C5-01B568343CAE}"/>
              </a:ext>
            </a:extLst>
          </p:cNvPr>
          <p:cNvSpPr txBox="1"/>
          <p:nvPr/>
        </p:nvSpPr>
        <p:spPr>
          <a:xfrm>
            <a:off x="5726493" y="581169"/>
            <a:ext cx="2508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7DF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Проблемы </a:t>
            </a:r>
          </a:p>
          <a:p>
            <a:pPr algn="ctr"/>
            <a:r>
              <a:rPr lang="ru-RU" sz="3600" b="1" dirty="0">
                <a:solidFill>
                  <a:srgbClr val="FFF7DF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с обучением</a:t>
            </a:r>
            <a:endParaRPr lang="en-US" sz="3600" b="1" dirty="0">
              <a:solidFill>
                <a:srgbClr val="FFF7DF"/>
              </a:solidFill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" name="Рисунок 29" descr="Изображение выглядит как человек, Человеческое лицо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xmlns="" id="{FDD081D4-FA13-4057-BDF5-01825887C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t="2879" r="4466" b="5244"/>
          <a:stretch>
            <a:fillRect/>
          </a:stretch>
        </p:blipFill>
        <p:spPr>
          <a:xfrm>
            <a:off x="828230" y="3497070"/>
            <a:ext cx="3761461" cy="2554545"/>
          </a:xfrm>
          <a:custGeom>
            <a:avLst/>
            <a:gdLst>
              <a:gd name="connsiteX0" fmla="*/ 425766 w 3761461"/>
              <a:gd name="connsiteY0" fmla="*/ 0 h 2554545"/>
              <a:gd name="connsiteX1" fmla="*/ 3335695 w 3761461"/>
              <a:gd name="connsiteY1" fmla="*/ 0 h 2554545"/>
              <a:gd name="connsiteX2" fmla="*/ 3761461 w 3761461"/>
              <a:gd name="connsiteY2" fmla="*/ 425766 h 2554545"/>
              <a:gd name="connsiteX3" fmla="*/ 3761461 w 3761461"/>
              <a:gd name="connsiteY3" fmla="*/ 2128779 h 2554545"/>
              <a:gd name="connsiteX4" fmla="*/ 3335695 w 3761461"/>
              <a:gd name="connsiteY4" fmla="*/ 2554545 h 2554545"/>
              <a:gd name="connsiteX5" fmla="*/ 425766 w 3761461"/>
              <a:gd name="connsiteY5" fmla="*/ 2554545 h 2554545"/>
              <a:gd name="connsiteX6" fmla="*/ 0 w 3761461"/>
              <a:gd name="connsiteY6" fmla="*/ 2128779 h 2554545"/>
              <a:gd name="connsiteX7" fmla="*/ 0 w 3761461"/>
              <a:gd name="connsiteY7" fmla="*/ 425766 h 2554545"/>
              <a:gd name="connsiteX8" fmla="*/ 425766 w 3761461"/>
              <a:gd name="connsiteY8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1461" h="2554545">
                <a:moveTo>
                  <a:pt x="425766" y="0"/>
                </a:moveTo>
                <a:lnTo>
                  <a:pt x="3335695" y="0"/>
                </a:lnTo>
                <a:cubicBezTo>
                  <a:pt x="3570839" y="0"/>
                  <a:pt x="3761461" y="190622"/>
                  <a:pt x="3761461" y="425766"/>
                </a:cubicBezTo>
                <a:lnTo>
                  <a:pt x="3761461" y="2128779"/>
                </a:lnTo>
                <a:cubicBezTo>
                  <a:pt x="3761461" y="2363923"/>
                  <a:pt x="3570839" y="2554545"/>
                  <a:pt x="3335695" y="2554545"/>
                </a:cubicBezTo>
                <a:lnTo>
                  <a:pt x="425766" y="2554545"/>
                </a:lnTo>
                <a:cubicBezTo>
                  <a:pt x="190622" y="2554545"/>
                  <a:pt x="0" y="2363923"/>
                  <a:pt x="0" y="2128779"/>
                </a:cubicBezTo>
                <a:lnTo>
                  <a:pt x="0" y="425766"/>
                </a:lnTo>
                <a:cubicBezTo>
                  <a:pt x="0" y="190622"/>
                  <a:pt x="190622" y="0"/>
                  <a:pt x="425766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48F3F7C-DBAE-4545-8354-0E60B8B42C96}"/>
              </a:ext>
            </a:extLst>
          </p:cNvPr>
          <p:cNvSpPr txBox="1"/>
          <p:nvPr/>
        </p:nvSpPr>
        <p:spPr>
          <a:xfrm>
            <a:off x="5865738" y="4882632"/>
            <a:ext cx="5791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Отсутствие привычки трудиться, усидчивости, произвольных функций, умения ориентироваться </a:t>
            </a:r>
          </a:p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на листе бумаги, умения взаимодействовать </a:t>
            </a:r>
          </a:p>
          <a:p>
            <a:pPr algn="ctr"/>
            <a:r>
              <a:rPr lang="ru-RU" sz="21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со взрослыми и сверстниками.</a:t>
            </a:r>
            <a:endParaRPr lang="en-US" sz="21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CCEDFE-99EA-426D-B255-DBA0924AE881}"/>
              </a:ext>
            </a:extLst>
          </p:cNvPr>
          <p:cNvSpPr txBox="1"/>
          <p:nvPr/>
        </p:nvSpPr>
        <p:spPr>
          <a:xfrm>
            <a:off x="686602" y="581169"/>
            <a:ext cx="5674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Подготовка к школе 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AC6BC6D-678B-4AFA-80FB-2EB3C5EB9D73}"/>
              </a:ext>
            </a:extLst>
          </p:cNvPr>
          <p:cNvGrpSpPr/>
          <p:nvPr/>
        </p:nvGrpSpPr>
        <p:grpSpPr>
          <a:xfrm>
            <a:off x="758010" y="1571291"/>
            <a:ext cx="941557" cy="705826"/>
            <a:chOff x="1737096" y="2233658"/>
            <a:chExt cx="941557" cy="705826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4FB99A75-653E-4D0E-BD26-70681CBA75DB}"/>
                </a:ext>
              </a:extLst>
            </p:cNvPr>
            <p:cNvSpPr/>
            <p:nvPr/>
          </p:nvSpPr>
          <p:spPr>
            <a:xfrm>
              <a:off x="1796526" y="2390844"/>
              <a:ext cx="882127" cy="548640"/>
            </a:xfrm>
            <a:prstGeom prst="roundRect">
              <a:avLst>
                <a:gd name="adj" fmla="val 22549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xmlns="" id="{2378F18D-ED2A-4B47-B683-B1D01092F57B}"/>
                </a:ext>
              </a:extLst>
            </p:cNvPr>
            <p:cNvSpPr/>
            <p:nvPr/>
          </p:nvSpPr>
          <p:spPr>
            <a:xfrm>
              <a:off x="1737096" y="2358211"/>
              <a:ext cx="513902" cy="352218"/>
            </a:xfrm>
            <a:prstGeom prst="roundRect">
              <a:avLst>
                <a:gd name="adj" fmla="val 2518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xmlns="" id="{D05E5BF4-821E-4748-A487-B153A1CCE81F}"/>
                </a:ext>
              </a:extLst>
            </p:cNvPr>
            <p:cNvSpPr/>
            <p:nvPr/>
          </p:nvSpPr>
          <p:spPr>
            <a:xfrm>
              <a:off x="1799734" y="2288381"/>
              <a:ext cx="376516" cy="352218"/>
            </a:xfrm>
            <a:prstGeom prst="roundRect">
              <a:avLst>
                <a:gd name="adj" fmla="val 21049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5C0B9F0-C790-4F07-9DD4-A704587D3071}"/>
                </a:ext>
              </a:extLst>
            </p:cNvPr>
            <p:cNvSpPr txBox="1"/>
            <p:nvPr/>
          </p:nvSpPr>
          <p:spPr>
            <a:xfrm>
              <a:off x="1799735" y="2233658"/>
              <a:ext cx="376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64D9B1CA-A878-4FA4-9666-CFA9A0032650}"/>
              </a:ext>
            </a:extLst>
          </p:cNvPr>
          <p:cNvGrpSpPr/>
          <p:nvPr/>
        </p:nvGrpSpPr>
        <p:grpSpPr>
          <a:xfrm>
            <a:off x="758010" y="2534346"/>
            <a:ext cx="941557" cy="705826"/>
            <a:chOff x="1737096" y="2233658"/>
            <a:chExt cx="941557" cy="70582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CB22AACF-CA22-4B93-9E1F-8182CE6E180F}"/>
                </a:ext>
              </a:extLst>
            </p:cNvPr>
            <p:cNvSpPr/>
            <p:nvPr/>
          </p:nvSpPr>
          <p:spPr>
            <a:xfrm>
              <a:off x="1796526" y="2390844"/>
              <a:ext cx="882127" cy="548640"/>
            </a:xfrm>
            <a:prstGeom prst="roundRect">
              <a:avLst>
                <a:gd name="adj" fmla="val 22549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F67FBAA2-F223-4968-9237-F44B7A916CA0}"/>
                </a:ext>
              </a:extLst>
            </p:cNvPr>
            <p:cNvSpPr/>
            <p:nvPr/>
          </p:nvSpPr>
          <p:spPr>
            <a:xfrm>
              <a:off x="1737096" y="2358211"/>
              <a:ext cx="513902" cy="352218"/>
            </a:xfrm>
            <a:prstGeom prst="roundRect">
              <a:avLst>
                <a:gd name="adj" fmla="val 2518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1EE09916-2A91-4FA6-8E5D-83BEC9A78645}"/>
                </a:ext>
              </a:extLst>
            </p:cNvPr>
            <p:cNvSpPr/>
            <p:nvPr/>
          </p:nvSpPr>
          <p:spPr>
            <a:xfrm>
              <a:off x="1799734" y="2288381"/>
              <a:ext cx="376516" cy="352218"/>
            </a:xfrm>
            <a:prstGeom prst="roundRect">
              <a:avLst>
                <a:gd name="adj" fmla="val 21049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484E91D-4209-484B-97F8-5A91DE6CE9DD}"/>
                </a:ext>
              </a:extLst>
            </p:cNvPr>
            <p:cNvSpPr txBox="1"/>
            <p:nvPr/>
          </p:nvSpPr>
          <p:spPr>
            <a:xfrm>
              <a:off x="1799735" y="2233658"/>
              <a:ext cx="376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40C66357-5C1D-4AFD-89F8-9D58D6B0D425}"/>
              </a:ext>
            </a:extLst>
          </p:cNvPr>
          <p:cNvGrpSpPr/>
          <p:nvPr/>
        </p:nvGrpSpPr>
        <p:grpSpPr>
          <a:xfrm>
            <a:off x="758010" y="3497401"/>
            <a:ext cx="941557" cy="705826"/>
            <a:chOff x="1737096" y="2233658"/>
            <a:chExt cx="941557" cy="705826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9A73C3F5-166B-453C-9BC1-A76E07650F68}"/>
                </a:ext>
              </a:extLst>
            </p:cNvPr>
            <p:cNvSpPr/>
            <p:nvPr/>
          </p:nvSpPr>
          <p:spPr>
            <a:xfrm>
              <a:off x="1796526" y="2390844"/>
              <a:ext cx="882127" cy="548640"/>
            </a:xfrm>
            <a:prstGeom prst="roundRect">
              <a:avLst>
                <a:gd name="adj" fmla="val 22549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xmlns="" id="{3A7BBF2E-25E7-48A2-8DEA-224CB554388C}"/>
                </a:ext>
              </a:extLst>
            </p:cNvPr>
            <p:cNvSpPr/>
            <p:nvPr/>
          </p:nvSpPr>
          <p:spPr>
            <a:xfrm>
              <a:off x="1737096" y="2358211"/>
              <a:ext cx="513902" cy="352218"/>
            </a:xfrm>
            <a:prstGeom prst="roundRect">
              <a:avLst>
                <a:gd name="adj" fmla="val 2518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xmlns="" id="{E8B4FC15-8B57-479E-BA4A-08E3D89435F3}"/>
                </a:ext>
              </a:extLst>
            </p:cNvPr>
            <p:cNvSpPr/>
            <p:nvPr/>
          </p:nvSpPr>
          <p:spPr>
            <a:xfrm>
              <a:off x="1799734" y="2288381"/>
              <a:ext cx="376516" cy="352218"/>
            </a:xfrm>
            <a:prstGeom prst="roundRect">
              <a:avLst>
                <a:gd name="adj" fmla="val 21049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60F007D-23AF-48E7-AC7C-40C1EC0C14E2}"/>
                </a:ext>
              </a:extLst>
            </p:cNvPr>
            <p:cNvSpPr txBox="1"/>
            <p:nvPr/>
          </p:nvSpPr>
          <p:spPr>
            <a:xfrm>
              <a:off x="1799735" y="2233658"/>
              <a:ext cx="376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CB3782A4-3BA6-4D79-A7C3-3CA1445EDE4D}"/>
              </a:ext>
            </a:extLst>
          </p:cNvPr>
          <p:cNvGrpSpPr/>
          <p:nvPr/>
        </p:nvGrpSpPr>
        <p:grpSpPr>
          <a:xfrm>
            <a:off x="758010" y="4460456"/>
            <a:ext cx="941557" cy="705826"/>
            <a:chOff x="1737096" y="2233658"/>
            <a:chExt cx="941557" cy="705826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xmlns="" id="{01D30BCB-98F7-4597-A7DF-29D90BA78F6B}"/>
                </a:ext>
              </a:extLst>
            </p:cNvPr>
            <p:cNvSpPr/>
            <p:nvPr/>
          </p:nvSpPr>
          <p:spPr>
            <a:xfrm>
              <a:off x="1796526" y="2390844"/>
              <a:ext cx="882127" cy="548640"/>
            </a:xfrm>
            <a:prstGeom prst="roundRect">
              <a:avLst>
                <a:gd name="adj" fmla="val 22549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xmlns="" id="{42B0A8AB-CB3C-4F46-BDAD-2A172B9261C3}"/>
                </a:ext>
              </a:extLst>
            </p:cNvPr>
            <p:cNvSpPr/>
            <p:nvPr/>
          </p:nvSpPr>
          <p:spPr>
            <a:xfrm>
              <a:off x="1737096" y="2358211"/>
              <a:ext cx="513902" cy="352218"/>
            </a:xfrm>
            <a:prstGeom prst="roundRect">
              <a:avLst>
                <a:gd name="adj" fmla="val 2518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xmlns="" id="{6087D9D0-4A88-444A-ABAF-11C126BF3617}"/>
                </a:ext>
              </a:extLst>
            </p:cNvPr>
            <p:cNvSpPr/>
            <p:nvPr/>
          </p:nvSpPr>
          <p:spPr>
            <a:xfrm>
              <a:off x="1799734" y="2288381"/>
              <a:ext cx="376516" cy="352218"/>
            </a:xfrm>
            <a:prstGeom prst="roundRect">
              <a:avLst>
                <a:gd name="adj" fmla="val 21049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C244D43-A815-4F12-998B-D4362B2A88FD}"/>
                </a:ext>
              </a:extLst>
            </p:cNvPr>
            <p:cNvSpPr txBox="1"/>
            <p:nvPr/>
          </p:nvSpPr>
          <p:spPr>
            <a:xfrm>
              <a:off x="1799735" y="2233658"/>
              <a:ext cx="376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E908125C-8049-4B32-AFE8-000913435DA0}"/>
              </a:ext>
            </a:extLst>
          </p:cNvPr>
          <p:cNvGrpSpPr/>
          <p:nvPr/>
        </p:nvGrpSpPr>
        <p:grpSpPr>
          <a:xfrm>
            <a:off x="758010" y="5423512"/>
            <a:ext cx="941557" cy="705826"/>
            <a:chOff x="1737096" y="2233658"/>
            <a:chExt cx="941557" cy="705826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xmlns="" id="{E993EB55-AFC0-4ADE-A604-9F846A486617}"/>
                </a:ext>
              </a:extLst>
            </p:cNvPr>
            <p:cNvSpPr/>
            <p:nvPr/>
          </p:nvSpPr>
          <p:spPr>
            <a:xfrm>
              <a:off x="1796526" y="2390844"/>
              <a:ext cx="882127" cy="548640"/>
            </a:xfrm>
            <a:prstGeom prst="roundRect">
              <a:avLst>
                <a:gd name="adj" fmla="val 22549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xmlns="" id="{D746A9E7-DB16-4193-9FE5-57816C3F5DFA}"/>
                </a:ext>
              </a:extLst>
            </p:cNvPr>
            <p:cNvSpPr/>
            <p:nvPr/>
          </p:nvSpPr>
          <p:spPr>
            <a:xfrm>
              <a:off x="1737096" y="2358211"/>
              <a:ext cx="513902" cy="352218"/>
            </a:xfrm>
            <a:prstGeom prst="roundRect">
              <a:avLst>
                <a:gd name="adj" fmla="val 25186"/>
              </a:avLst>
            </a:prstGeom>
            <a:solidFill>
              <a:srgbClr val="FFF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xmlns="" id="{8661D6AE-6E4B-4E34-BE3B-FE724940F9BD}"/>
                </a:ext>
              </a:extLst>
            </p:cNvPr>
            <p:cNvSpPr/>
            <p:nvPr/>
          </p:nvSpPr>
          <p:spPr>
            <a:xfrm>
              <a:off x="1799734" y="2288381"/>
              <a:ext cx="376516" cy="352218"/>
            </a:xfrm>
            <a:prstGeom prst="roundRect">
              <a:avLst>
                <a:gd name="adj" fmla="val 21049"/>
              </a:avLst>
            </a:prstGeom>
            <a:solidFill>
              <a:srgbClr val="FED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52B3C4E3-F011-4721-9712-68966FB11487}"/>
                </a:ext>
              </a:extLst>
            </p:cNvPr>
            <p:cNvSpPr txBox="1"/>
            <p:nvPr/>
          </p:nvSpPr>
          <p:spPr>
            <a:xfrm>
              <a:off x="1799735" y="2233658"/>
              <a:ext cx="376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BEC2E6-4CA1-46BE-A9E9-580759043D05}"/>
              </a:ext>
            </a:extLst>
          </p:cNvPr>
          <p:cNvSpPr txBox="1"/>
          <p:nvPr/>
        </p:nvSpPr>
        <p:spPr>
          <a:xfrm>
            <a:off x="2079727" y="1761183"/>
            <a:ext cx="92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Развитие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речи и коммуникационных навыков</a:t>
            </a:r>
            <a:endParaRPr lang="en-US" sz="32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5555314-551A-4414-B84F-F8D54EF24692}"/>
              </a:ext>
            </a:extLst>
          </p:cNvPr>
          <p:cNvSpPr txBox="1"/>
          <p:nvPr/>
        </p:nvSpPr>
        <p:spPr>
          <a:xfrm>
            <a:off x="2079727" y="2725312"/>
            <a:ext cx="92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Развитие навыков самостоятельности</a:t>
            </a:r>
            <a:endParaRPr lang="en-US" sz="32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478B8D7-08B0-4130-A12D-7F512019955B}"/>
              </a:ext>
            </a:extLst>
          </p:cNvPr>
          <p:cNvSpPr txBox="1"/>
          <p:nvPr/>
        </p:nvSpPr>
        <p:spPr>
          <a:xfrm>
            <a:off x="2079727" y="3689441"/>
            <a:ext cx="92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Развитие математических навыков</a:t>
            </a:r>
            <a:endParaRPr lang="en-US" sz="32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3B8E4A9-CC14-4AAC-9A69-4B391042B6AA}"/>
              </a:ext>
            </a:extLst>
          </p:cNvPr>
          <p:cNvSpPr txBox="1"/>
          <p:nvPr/>
        </p:nvSpPr>
        <p:spPr>
          <a:xfrm>
            <a:off x="2079727" y="4653570"/>
            <a:ext cx="92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Знакомство с основами чтения и письма</a:t>
            </a:r>
            <a:endParaRPr lang="en-US" sz="32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A282244-38BC-410B-8C8F-EF65B1074294}"/>
              </a:ext>
            </a:extLst>
          </p:cNvPr>
          <p:cNvSpPr txBox="1"/>
          <p:nvPr/>
        </p:nvSpPr>
        <p:spPr>
          <a:xfrm>
            <a:off x="2079727" y="5617699"/>
            <a:ext cx="929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krobat SemiBold" panose="00000700000000000000" pitchFamily="2" charset="0"/>
                <a:cs typeface="Arial" panose="020B0604020202020204" pitchFamily="34" charset="0"/>
              </a:rPr>
              <a:t>Развитие любознательности</a:t>
            </a:r>
            <a:endParaRPr lang="en-US" sz="32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2" name="Рисунок 61" descr="Изображение выглядит как человек, в помещении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BFD5A16-3847-482E-830A-DAF94EFF9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3" t="1339" r="20117" b="2977"/>
          <a:stretch>
            <a:fillRect/>
          </a:stretch>
        </p:blipFill>
        <p:spPr>
          <a:xfrm>
            <a:off x="999460" y="1031358"/>
            <a:ext cx="4199861" cy="4944140"/>
          </a:xfrm>
          <a:custGeom>
            <a:avLst/>
            <a:gdLst>
              <a:gd name="connsiteX0" fmla="*/ 636195 w 4199861"/>
              <a:gd name="connsiteY0" fmla="*/ 0 h 4944140"/>
              <a:gd name="connsiteX1" fmla="*/ 3563666 w 4199861"/>
              <a:gd name="connsiteY1" fmla="*/ 0 h 4944140"/>
              <a:gd name="connsiteX2" fmla="*/ 4199861 w 4199861"/>
              <a:gd name="connsiteY2" fmla="*/ 636195 h 4944140"/>
              <a:gd name="connsiteX3" fmla="*/ 4199861 w 4199861"/>
              <a:gd name="connsiteY3" fmla="*/ 4307945 h 4944140"/>
              <a:gd name="connsiteX4" fmla="*/ 3563666 w 4199861"/>
              <a:gd name="connsiteY4" fmla="*/ 4944140 h 4944140"/>
              <a:gd name="connsiteX5" fmla="*/ 636195 w 4199861"/>
              <a:gd name="connsiteY5" fmla="*/ 4944140 h 4944140"/>
              <a:gd name="connsiteX6" fmla="*/ 0 w 4199861"/>
              <a:gd name="connsiteY6" fmla="*/ 4307945 h 4944140"/>
              <a:gd name="connsiteX7" fmla="*/ 0 w 4199861"/>
              <a:gd name="connsiteY7" fmla="*/ 636195 h 4944140"/>
              <a:gd name="connsiteX8" fmla="*/ 636195 w 4199861"/>
              <a:gd name="connsiteY8" fmla="*/ 0 h 49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9861" h="4944140">
                <a:moveTo>
                  <a:pt x="636195" y="0"/>
                </a:moveTo>
                <a:lnTo>
                  <a:pt x="3563666" y="0"/>
                </a:lnTo>
                <a:cubicBezTo>
                  <a:pt x="3915027" y="0"/>
                  <a:pt x="4199861" y="284834"/>
                  <a:pt x="4199861" y="636195"/>
                </a:cubicBezTo>
                <a:lnTo>
                  <a:pt x="4199861" y="4307945"/>
                </a:lnTo>
                <a:cubicBezTo>
                  <a:pt x="4199861" y="4659306"/>
                  <a:pt x="3915027" y="4944140"/>
                  <a:pt x="3563666" y="4944140"/>
                </a:cubicBezTo>
                <a:lnTo>
                  <a:pt x="636195" y="4944140"/>
                </a:lnTo>
                <a:cubicBezTo>
                  <a:pt x="284834" y="4944140"/>
                  <a:pt x="0" y="4659306"/>
                  <a:pt x="0" y="4307945"/>
                </a:cubicBezTo>
                <a:lnTo>
                  <a:pt x="0" y="636195"/>
                </a:lnTo>
                <a:cubicBezTo>
                  <a:pt x="0" y="284834"/>
                  <a:pt x="284834" y="0"/>
                  <a:pt x="636195" y="0"/>
                </a:cubicBezTo>
                <a:close/>
              </a:path>
            </a:pathLst>
          </a:custGeom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552AE009-CFDF-4CE2-9BD6-FF6BBED569DF}"/>
              </a:ext>
            </a:extLst>
          </p:cNvPr>
          <p:cNvSpPr/>
          <p:nvPr/>
        </p:nvSpPr>
        <p:spPr>
          <a:xfrm>
            <a:off x="3413051" y="457200"/>
            <a:ext cx="4082902" cy="4944140"/>
          </a:xfrm>
          <a:prstGeom prst="roundRect">
            <a:avLst>
              <a:gd name="adj" fmla="val 9158"/>
            </a:avLst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xmlns="" id="{8ACC15A7-A264-4C03-BDBF-5641DCF33B26}"/>
              </a:ext>
            </a:extLst>
          </p:cNvPr>
          <p:cNvSpPr/>
          <p:nvPr/>
        </p:nvSpPr>
        <p:spPr>
          <a:xfrm>
            <a:off x="3719623" y="1031357"/>
            <a:ext cx="3085214" cy="4061639"/>
          </a:xfrm>
          <a:prstGeom prst="roundRect">
            <a:avLst>
              <a:gd name="adj" fmla="val 9158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E8C6B3D-09E3-4099-B460-717B257B928A}"/>
              </a:ext>
            </a:extLst>
          </p:cNvPr>
          <p:cNvSpPr txBox="1"/>
          <p:nvPr/>
        </p:nvSpPr>
        <p:spPr>
          <a:xfrm>
            <a:off x="7214993" y="1049001"/>
            <a:ext cx="4289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Комплексная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подготовка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к школе</a:t>
            </a:r>
            <a:b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</a:b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«В гостях у сказки» 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AFFED12-FF27-4145-B39A-E289FBC5A8F6}"/>
              </a:ext>
            </a:extLst>
          </p:cNvPr>
          <p:cNvSpPr txBox="1"/>
          <p:nvPr/>
        </p:nvSpPr>
        <p:spPr>
          <a:xfrm>
            <a:off x="7214992" y="3245614"/>
            <a:ext cx="428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Уникальное пособие, которое поможет родителям и педагогам эффективно подготовить детей </a:t>
            </a:r>
          </a:p>
          <a:p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к школьной жизни.</a:t>
            </a:r>
            <a:endParaRPr lang="en-US" sz="2400" b="1" dirty="0"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xmlns="" id="{5C66A7F6-D101-4E12-BDF5-43AC360A3F99}"/>
              </a:ext>
            </a:extLst>
          </p:cNvPr>
          <p:cNvSpPr/>
          <p:nvPr/>
        </p:nvSpPr>
        <p:spPr>
          <a:xfrm flipH="1">
            <a:off x="9743351" y="5252953"/>
            <a:ext cx="1340394" cy="736105"/>
          </a:xfrm>
          <a:prstGeom prst="roundRect">
            <a:avLst>
              <a:gd name="adj" fmla="val 21502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0FC6E2A-67EF-43D0-8CDE-D95B2161407B}"/>
              </a:ext>
            </a:extLst>
          </p:cNvPr>
          <p:cNvSpPr txBox="1"/>
          <p:nvPr/>
        </p:nvSpPr>
        <p:spPr>
          <a:xfrm>
            <a:off x="4050604" y="1723348"/>
            <a:ext cx="2423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Развитие речи, логического мышления, памяти, внимания, мелкой моторики и пространственных представлений.</a:t>
            </a:r>
            <a:endParaRPr lang="en-US" sz="24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8F2314F-F43C-4D2D-922C-0E73F1C88A54}"/>
              </a:ext>
            </a:extLst>
          </p:cNvPr>
          <p:cNvSpPr txBox="1"/>
          <p:nvPr/>
        </p:nvSpPr>
        <p:spPr>
          <a:xfrm>
            <a:off x="9700819" y="5390173"/>
            <a:ext cx="144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50 занятий</a:t>
            </a:r>
            <a:endParaRPr lang="en-US" sz="24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xmlns="" id="{D00EDDC3-402C-409A-A399-04DEA8377AE1}"/>
              </a:ext>
            </a:extLst>
          </p:cNvPr>
          <p:cNvSpPr/>
          <p:nvPr/>
        </p:nvSpPr>
        <p:spPr>
          <a:xfrm flipH="1">
            <a:off x="7379883" y="5239393"/>
            <a:ext cx="1340394" cy="736105"/>
          </a:xfrm>
          <a:prstGeom prst="roundRect">
            <a:avLst>
              <a:gd name="adj" fmla="val 21502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B11EDF6-C270-4DE9-A095-8C2D49E2E012}"/>
              </a:ext>
            </a:extLst>
          </p:cNvPr>
          <p:cNvSpPr txBox="1"/>
          <p:nvPr/>
        </p:nvSpPr>
        <p:spPr>
          <a:xfrm>
            <a:off x="7379883" y="5376613"/>
            <a:ext cx="134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10 сказок</a:t>
            </a:r>
            <a:endParaRPr lang="en-US" sz="24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29D2E14-C0CC-450E-A7F2-EC4793F8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Рисунок 36" descr="Изображение выглядит как текст, мультфильм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CC9E9A4-3BC9-4429-B74F-5E8B7C0F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t="3157" r="1553" b="7683"/>
          <a:stretch>
            <a:fillRect/>
          </a:stretch>
        </p:blipFill>
        <p:spPr>
          <a:xfrm>
            <a:off x="8247321" y="715677"/>
            <a:ext cx="2998382" cy="3620053"/>
          </a:xfrm>
          <a:custGeom>
            <a:avLst/>
            <a:gdLst>
              <a:gd name="connsiteX0" fmla="*/ 382773 w 2998382"/>
              <a:gd name="connsiteY0" fmla="*/ 0 h 3620053"/>
              <a:gd name="connsiteX1" fmla="*/ 2615609 w 2998382"/>
              <a:gd name="connsiteY1" fmla="*/ 0 h 3620053"/>
              <a:gd name="connsiteX2" fmla="*/ 2998382 w 2998382"/>
              <a:gd name="connsiteY2" fmla="*/ 382773 h 3620053"/>
              <a:gd name="connsiteX3" fmla="*/ 2998382 w 2998382"/>
              <a:gd name="connsiteY3" fmla="*/ 3237280 h 3620053"/>
              <a:gd name="connsiteX4" fmla="*/ 2615609 w 2998382"/>
              <a:gd name="connsiteY4" fmla="*/ 3620053 h 3620053"/>
              <a:gd name="connsiteX5" fmla="*/ 382773 w 2998382"/>
              <a:gd name="connsiteY5" fmla="*/ 3620053 h 3620053"/>
              <a:gd name="connsiteX6" fmla="*/ 0 w 2998382"/>
              <a:gd name="connsiteY6" fmla="*/ 3237280 h 3620053"/>
              <a:gd name="connsiteX7" fmla="*/ 0 w 2998382"/>
              <a:gd name="connsiteY7" fmla="*/ 382773 h 3620053"/>
              <a:gd name="connsiteX8" fmla="*/ 382773 w 2998382"/>
              <a:gd name="connsiteY8" fmla="*/ 0 h 36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382" h="3620053">
                <a:moveTo>
                  <a:pt x="382773" y="0"/>
                </a:moveTo>
                <a:lnTo>
                  <a:pt x="2615609" y="0"/>
                </a:lnTo>
                <a:cubicBezTo>
                  <a:pt x="2827009" y="0"/>
                  <a:pt x="2998382" y="171373"/>
                  <a:pt x="2998382" y="382773"/>
                </a:cubicBezTo>
                <a:lnTo>
                  <a:pt x="2998382" y="3237280"/>
                </a:lnTo>
                <a:cubicBezTo>
                  <a:pt x="2998382" y="3448680"/>
                  <a:pt x="2827009" y="3620053"/>
                  <a:pt x="2615609" y="3620053"/>
                </a:cubicBezTo>
                <a:lnTo>
                  <a:pt x="382773" y="3620053"/>
                </a:lnTo>
                <a:cubicBezTo>
                  <a:pt x="171373" y="3620053"/>
                  <a:pt x="0" y="3448680"/>
                  <a:pt x="0" y="3237280"/>
                </a:cubicBezTo>
                <a:lnTo>
                  <a:pt x="0" y="382773"/>
                </a:lnTo>
                <a:cubicBezTo>
                  <a:pt x="0" y="171373"/>
                  <a:pt x="171373" y="0"/>
                  <a:pt x="382773" y="0"/>
                </a:cubicBezTo>
                <a:close/>
              </a:path>
            </a:pathLst>
          </a:custGeom>
        </p:spPr>
      </p:pic>
      <p:pic>
        <p:nvPicPr>
          <p:cNvPr id="34" name="Рисунок 33" descr="Изображение выглядит как текс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560B6761-AE3E-490F-A07A-407F63FCD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t="2627" r="229" b="7155"/>
          <a:stretch>
            <a:fillRect/>
          </a:stretch>
        </p:blipFill>
        <p:spPr>
          <a:xfrm>
            <a:off x="818701" y="728664"/>
            <a:ext cx="2998382" cy="3620053"/>
          </a:xfrm>
          <a:custGeom>
            <a:avLst/>
            <a:gdLst>
              <a:gd name="connsiteX0" fmla="*/ 382773 w 2998382"/>
              <a:gd name="connsiteY0" fmla="*/ 0 h 3620053"/>
              <a:gd name="connsiteX1" fmla="*/ 2615609 w 2998382"/>
              <a:gd name="connsiteY1" fmla="*/ 0 h 3620053"/>
              <a:gd name="connsiteX2" fmla="*/ 2998382 w 2998382"/>
              <a:gd name="connsiteY2" fmla="*/ 382773 h 3620053"/>
              <a:gd name="connsiteX3" fmla="*/ 2998382 w 2998382"/>
              <a:gd name="connsiteY3" fmla="*/ 3237280 h 3620053"/>
              <a:gd name="connsiteX4" fmla="*/ 2615609 w 2998382"/>
              <a:gd name="connsiteY4" fmla="*/ 3620053 h 3620053"/>
              <a:gd name="connsiteX5" fmla="*/ 382773 w 2998382"/>
              <a:gd name="connsiteY5" fmla="*/ 3620053 h 3620053"/>
              <a:gd name="connsiteX6" fmla="*/ 0 w 2998382"/>
              <a:gd name="connsiteY6" fmla="*/ 3237280 h 3620053"/>
              <a:gd name="connsiteX7" fmla="*/ 0 w 2998382"/>
              <a:gd name="connsiteY7" fmla="*/ 382773 h 3620053"/>
              <a:gd name="connsiteX8" fmla="*/ 382773 w 2998382"/>
              <a:gd name="connsiteY8" fmla="*/ 0 h 36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382" h="3620053">
                <a:moveTo>
                  <a:pt x="382773" y="0"/>
                </a:moveTo>
                <a:lnTo>
                  <a:pt x="2615609" y="0"/>
                </a:lnTo>
                <a:cubicBezTo>
                  <a:pt x="2827009" y="0"/>
                  <a:pt x="2998382" y="171373"/>
                  <a:pt x="2998382" y="382773"/>
                </a:cubicBezTo>
                <a:lnTo>
                  <a:pt x="2998382" y="3237280"/>
                </a:lnTo>
                <a:cubicBezTo>
                  <a:pt x="2998382" y="3448680"/>
                  <a:pt x="2827009" y="3620053"/>
                  <a:pt x="2615609" y="3620053"/>
                </a:cubicBezTo>
                <a:lnTo>
                  <a:pt x="382773" y="3620053"/>
                </a:lnTo>
                <a:cubicBezTo>
                  <a:pt x="171373" y="3620053"/>
                  <a:pt x="0" y="3448680"/>
                  <a:pt x="0" y="3237280"/>
                </a:cubicBezTo>
                <a:lnTo>
                  <a:pt x="0" y="382773"/>
                </a:lnTo>
                <a:cubicBezTo>
                  <a:pt x="0" y="171373"/>
                  <a:pt x="171373" y="0"/>
                  <a:pt x="382773" y="0"/>
                </a:cubicBezTo>
                <a:close/>
              </a:path>
            </a:pathLst>
          </a:custGeom>
        </p:spPr>
      </p:pic>
      <p:pic>
        <p:nvPicPr>
          <p:cNvPr id="30" name="Рисунок 29" descr="Изображение выглядит как текс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8BBDD565-3A88-4DA5-B725-79701F1C9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b="6522"/>
          <a:stretch>
            <a:fillRect/>
          </a:stretch>
        </p:blipFill>
        <p:spPr>
          <a:xfrm>
            <a:off x="4533011" y="715677"/>
            <a:ext cx="2998382" cy="3620053"/>
          </a:xfrm>
          <a:custGeom>
            <a:avLst/>
            <a:gdLst>
              <a:gd name="connsiteX0" fmla="*/ 382773 w 2998382"/>
              <a:gd name="connsiteY0" fmla="*/ 0 h 3620053"/>
              <a:gd name="connsiteX1" fmla="*/ 2615609 w 2998382"/>
              <a:gd name="connsiteY1" fmla="*/ 0 h 3620053"/>
              <a:gd name="connsiteX2" fmla="*/ 2998382 w 2998382"/>
              <a:gd name="connsiteY2" fmla="*/ 382773 h 3620053"/>
              <a:gd name="connsiteX3" fmla="*/ 2998382 w 2998382"/>
              <a:gd name="connsiteY3" fmla="*/ 3237280 h 3620053"/>
              <a:gd name="connsiteX4" fmla="*/ 2615609 w 2998382"/>
              <a:gd name="connsiteY4" fmla="*/ 3620053 h 3620053"/>
              <a:gd name="connsiteX5" fmla="*/ 382773 w 2998382"/>
              <a:gd name="connsiteY5" fmla="*/ 3620053 h 3620053"/>
              <a:gd name="connsiteX6" fmla="*/ 0 w 2998382"/>
              <a:gd name="connsiteY6" fmla="*/ 3237280 h 3620053"/>
              <a:gd name="connsiteX7" fmla="*/ 0 w 2998382"/>
              <a:gd name="connsiteY7" fmla="*/ 382773 h 3620053"/>
              <a:gd name="connsiteX8" fmla="*/ 382773 w 2998382"/>
              <a:gd name="connsiteY8" fmla="*/ 0 h 36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98382" h="3620053">
                <a:moveTo>
                  <a:pt x="382773" y="0"/>
                </a:moveTo>
                <a:lnTo>
                  <a:pt x="2615609" y="0"/>
                </a:lnTo>
                <a:cubicBezTo>
                  <a:pt x="2827009" y="0"/>
                  <a:pt x="2998382" y="171373"/>
                  <a:pt x="2998382" y="382773"/>
                </a:cubicBezTo>
                <a:lnTo>
                  <a:pt x="2998382" y="3237280"/>
                </a:lnTo>
                <a:cubicBezTo>
                  <a:pt x="2998382" y="3448680"/>
                  <a:pt x="2827009" y="3620053"/>
                  <a:pt x="2615609" y="3620053"/>
                </a:cubicBezTo>
                <a:lnTo>
                  <a:pt x="382773" y="3620053"/>
                </a:lnTo>
                <a:cubicBezTo>
                  <a:pt x="171373" y="3620053"/>
                  <a:pt x="0" y="3448680"/>
                  <a:pt x="0" y="3237280"/>
                </a:cubicBezTo>
                <a:lnTo>
                  <a:pt x="0" y="382773"/>
                </a:lnTo>
                <a:cubicBezTo>
                  <a:pt x="0" y="171373"/>
                  <a:pt x="171373" y="0"/>
                  <a:pt x="382773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851AE-CBAD-4D73-B28B-632A4000A61E}"/>
              </a:ext>
            </a:extLst>
          </p:cNvPr>
          <p:cNvSpPr txBox="1"/>
          <p:nvPr/>
        </p:nvSpPr>
        <p:spPr>
          <a:xfrm>
            <a:off x="708839" y="4989024"/>
            <a:ext cx="7462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Комплексная подготовка к школе</a:t>
            </a:r>
            <a:b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</a:b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«В гостях у сказки»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C886F1D-6696-4D7B-8814-CEB7E15B6064}"/>
              </a:ext>
            </a:extLst>
          </p:cNvPr>
          <p:cNvSpPr/>
          <p:nvPr/>
        </p:nvSpPr>
        <p:spPr>
          <a:xfrm>
            <a:off x="1711837" y="3291111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62E4D861-9425-4D08-A804-930DD081B9E2}"/>
              </a:ext>
            </a:extLst>
          </p:cNvPr>
          <p:cNvSpPr/>
          <p:nvPr/>
        </p:nvSpPr>
        <p:spPr>
          <a:xfrm>
            <a:off x="1977650" y="3524697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7AA426D-0933-40A2-8AA7-A4927BE46411}"/>
              </a:ext>
            </a:extLst>
          </p:cNvPr>
          <p:cNvSpPr/>
          <p:nvPr/>
        </p:nvSpPr>
        <p:spPr>
          <a:xfrm>
            <a:off x="542614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E9D27E15-0252-42C1-A95C-0EF89754FF2F}"/>
              </a:ext>
            </a:extLst>
          </p:cNvPr>
          <p:cNvSpPr/>
          <p:nvPr/>
        </p:nvSpPr>
        <p:spPr>
          <a:xfrm>
            <a:off x="5691960" y="3511710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97307148-CCE6-4C72-87C4-1AEBDA4654B4}"/>
              </a:ext>
            </a:extLst>
          </p:cNvPr>
          <p:cNvSpPr/>
          <p:nvPr/>
        </p:nvSpPr>
        <p:spPr>
          <a:xfrm>
            <a:off x="9140457" y="3278124"/>
            <a:ext cx="2562446" cy="1312789"/>
          </a:xfrm>
          <a:prstGeom prst="roundRect">
            <a:avLst>
              <a:gd name="adj" fmla="val 26167"/>
            </a:avLst>
          </a:prstGeom>
          <a:solidFill>
            <a:srgbClr val="FFF7D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941D2A2C-9347-4CE2-84C5-58A4BA2B0588}"/>
              </a:ext>
            </a:extLst>
          </p:cNvPr>
          <p:cNvSpPr/>
          <p:nvPr/>
        </p:nvSpPr>
        <p:spPr>
          <a:xfrm>
            <a:off x="9406270" y="3553325"/>
            <a:ext cx="2020185" cy="664535"/>
          </a:xfrm>
          <a:prstGeom prst="roundRect">
            <a:avLst>
              <a:gd name="adj" fmla="val 32567"/>
            </a:avLst>
          </a:prstGeom>
          <a:solidFill>
            <a:srgbClr val="1EC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2A289E-E6DA-4CD6-8B3A-2CA4D17037E0}"/>
              </a:ext>
            </a:extLst>
          </p:cNvPr>
          <p:cNvSpPr txBox="1"/>
          <p:nvPr/>
        </p:nvSpPr>
        <p:spPr>
          <a:xfrm>
            <a:off x="2036615" y="3564577"/>
            <a:ext cx="190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Книга для родителей и учителей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E45790-386D-44A1-8F5C-3CE78AC2D8E3}"/>
              </a:ext>
            </a:extLst>
          </p:cNvPr>
          <p:cNvSpPr txBox="1"/>
          <p:nvPr/>
        </p:nvSpPr>
        <p:spPr>
          <a:xfrm>
            <a:off x="5750925" y="3674700"/>
            <a:ext cx="190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Книга для детей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EFEF84-AB2F-4963-BB0D-C359918151C1}"/>
              </a:ext>
            </a:extLst>
          </p:cNvPr>
          <p:cNvSpPr txBox="1"/>
          <p:nvPr/>
        </p:nvSpPr>
        <p:spPr>
          <a:xfrm>
            <a:off x="9465235" y="3593205"/>
            <a:ext cx="190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7DF"/>
                </a:solidFill>
                <a:latin typeface="Akrobat SemiBold" panose="00000700000000000000" pitchFamily="2" charset="0"/>
                <a:cs typeface="Arial" panose="020B0604020202020204" pitchFamily="34" charset="0"/>
              </a:rPr>
              <a:t>Дидактический материал</a:t>
            </a:r>
            <a:endParaRPr lang="en-US" sz="1600" b="1" dirty="0">
              <a:solidFill>
                <a:srgbClr val="FFF7DF"/>
              </a:solidFill>
              <a:latin typeface="Akrobat SemiBold" panose="000007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72A333FD-AAEB-4BD0-A1DB-8FE77F8DBC25}"/>
              </a:ext>
            </a:extLst>
          </p:cNvPr>
          <p:cNvGrpSpPr/>
          <p:nvPr/>
        </p:nvGrpSpPr>
        <p:grpSpPr>
          <a:xfrm flipH="1">
            <a:off x="9974710" y="5495444"/>
            <a:ext cx="1270993" cy="458025"/>
            <a:chOff x="782325" y="5220779"/>
            <a:chExt cx="1556772" cy="556073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xmlns="" id="{76CDDC87-A638-4C15-89F6-A59483094BC4}"/>
                </a:ext>
              </a:extLst>
            </p:cNvPr>
            <p:cNvSpPr/>
            <p:nvPr/>
          </p:nvSpPr>
          <p:spPr>
            <a:xfrm>
              <a:off x="782325" y="5220779"/>
              <a:ext cx="1556772" cy="556073"/>
            </a:xfrm>
            <a:prstGeom prst="roundRect">
              <a:avLst>
                <a:gd name="adj" fmla="val 50000"/>
              </a:avLst>
            </a:prstGeom>
            <a:solidFill>
              <a:srgbClr val="1EC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 descr="Стрелка вправо со сплошной заливкой">
              <a:extLst>
                <a:ext uri="{FF2B5EF4-FFF2-40B4-BE49-F238E27FC236}">
                  <a16:creationId xmlns:a16="http://schemas.microsoft.com/office/drawing/2014/main" xmlns="" id="{A9F4A2C3-64D6-4F36-8BE7-F25BC80BA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92348" y="5238457"/>
              <a:ext cx="501943" cy="501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2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7B19EC-FE28-4542-88EE-14A9F340BA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016082-E18F-4D69-B1C6-24DCA3052AB3}"/>
              </a:ext>
            </a:extLst>
          </p:cNvPr>
          <p:cNvSpPr txBox="1"/>
          <p:nvPr/>
        </p:nvSpPr>
        <p:spPr>
          <a:xfrm>
            <a:off x="719473" y="619042"/>
            <a:ext cx="564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Что должен знать и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уметь </a:t>
            </a:r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ребёнок</a:t>
            </a:r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ru-RU" sz="4000" b="1" dirty="0">
                <a:latin typeface="Akrobat Black" panose="00000A00000000000000" pitchFamily="2" charset="0"/>
                <a:cs typeface="Arial" panose="020B0604020202020204" pitchFamily="34" charset="0"/>
              </a:rPr>
              <a:t>6 - 7 лет</a:t>
            </a:r>
            <a:endParaRPr lang="en-US" sz="4000" b="1" dirty="0">
              <a:latin typeface="Akrobat Black" panose="00000A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456D40-E40E-49BF-8A08-F7030D1B7052}"/>
              </a:ext>
            </a:extLst>
          </p:cNvPr>
          <p:cNvSpPr txBox="1"/>
          <p:nvPr/>
        </p:nvSpPr>
        <p:spPr>
          <a:xfrm>
            <a:off x="698207" y="4242170"/>
            <a:ext cx="50327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Заниматься каким-либо делом, </a:t>
            </a:r>
          </a:p>
          <a:p>
            <a:pPr indent="361950"/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не отвлекаясь, в течение 20-30 минут.</a:t>
            </a:r>
          </a:p>
          <a:p>
            <a:pPr marL="361950" indent="-36195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Находить сходства и различия между предметами, картинками.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Akrobat SemiBold" panose="00000700000000000000" pitchFamily="2" charset="0"/>
                <a:cs typeface="Arial" panose="020B0604020202020204" pitchFamily="34" charset="0"/>
              </a:rPr>
              <a:t>Уметь выполнять работу по образцу.</a:t>
            </a:r>
          </a:p>
        </p:txBody>
      </p:sp>
      <p:pic>
        <p:nvPicPr>
          <p:cNvPr id="20" name="Рисунок 19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63B5124D-EA11-4338-8AF4-F0802C34C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830" r="1576" b="4153"/>
          <a:stretch>
            <a:fillRect/>
          </a:stretch>
        </p:blipFill>
        <p:spPr>
          <a:xfrm>
            <a:off x="5645888" y="981722"/>
            <a:ext cx="5773240" cy="2615913"/>
          </a:xfrm>
          <a:custGeom>
            <a:avLst/>
            <a:gdLst>
              <a:gd name="connsiteX0" fmla="*/ 435994 w 5773240"/>
              <a:gd name="connsiteY0" fmla="*/ 0 h 2615913"/>
              <a:gd name="connsiteX1" fmla="*/ 5337246 w 5773240"/>
              <a:gd name="connsiteY1" fmla="*/ 0 h 2615913"/>
              <a:gd name="connsiteX2" fmla="*/ 5773240 w 5773240"/>
              <a:gd name="connsiteY2" fmla="*/ 435994 h 2615913"/>
              <a:gd name="connsiteX3" fmla="*/ 5773240 w 5773240"/>
              <a:gd name="connsiteY3" fmla="*/ 2179919 h 2615913"/>
              <a:gd name="connsiteX4" fmla="*/ 5337246 w 5773240"/>
              <a:gd name="connsiteY4" fmla="*/ 2615913 h 2615913"/>
              <a:gd name="connsiteX5" fmla="*/ 435994 w 5773240"/>
              <a:gd name="connsiteY5" fmla="*/ 2615913 h 2615913"/>
              <a:gd name="connsiteX6" fmla="*/ 0 w 5773240"/>
              <a:gd name="connsiteY6" fmla="*/ 2179919 h 2615913"/>
              <a:gd name="connsiteX7" fmla="*/ 0 w 5773240"/>
              <a:gd name="connsiteY7" fmla="*/ 435994 h 2615913"/>
              <a:gd name="connsiteX8" fmla="*/ 435994 w 5773240"/>
              <a:gd name="connsiteY8" fmla="*/ 0 h 26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73240" h="2615913">
                <a:moveTo>
                  <a:pt x="435994" y="0"/>
                </a:moveTo>
                <a:lnTo>
                  <a:pt x="5337246" y="0"/>
                </a:lnTo>
                <a:cubicBezTo>
                  <a:pt x="5578039" y="0"/>
                  <a:pt x="5773240" y="195201"/>
                  <a:pt x="5773240" y="435994"/>
                </a:cubicBezTo>
                <a:lnTo>
                  <a:pt x="5773240" y="2179919"/>
                </a:lnTo>
                <a:cubicBezTo>
                  <a:pt x="5773240" y="2420712"/>
                  <a:pt x="5578039" y="2615913"/>
                  <a:pt x="5337246" y="2615913"/>
                </a:cubicBezTo>
                <a:lnTo>
                  <a:pt x="435994" y="2615913"/>
                </a:lnTo>
                <a:cubicBezTo>
                  <a:pt x="195201" y="2615913"/>
                  <a:pt x="0" y="2420712"/>
                  <a:pt x="0" y="2179919"/>
                </a:cubicBezTo>
                <a:lnTo>
                  <a:pt x="0" y="435994"/>
                </a:lnTo>
                <a:cubicBezTo>
                  <a:pt x="0" y="195201"/>
                  <a:pt x="195201" y="0"/>
                  <a:pt x="435994" y="0"/>
                </a:cubicBezTo>
                <a:close/>
              </a:path>
            </a:pathLst>
          </a:custGeom>
          <a:effectLst>
            <a:outerShdw blurRad="317500" dist="50800" dir="2700000" algn="tl" rotWithShape="0">
              <a:prstClr val="black">
                <a:alpha val="8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26344-B9B4-4B13-84A7-8C8CB9555C08}"/>
              </a:ext>
            </a:extLst>
          </p:cNvPr>
          <p:cNvSpPr txBox="1"/>
          <p:nvPr/>
        </p:nvSpPr>
        <p:spPr>
          <a:xfrm>
            <a:off x="719473" y="3283597"/>
            <a:ext cx="6350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EC2B1"/>
                </a:solidFill>
                <a:latin typeface="Akrobat Black" panose="00000A00000000000000" pitchFamily="2" charset="0"/>
                <a:cs typeface="Arial" panose="020B0604020202020204" pitchFamily="34" charset="0"/>
              </a:rPr>
              <a:t>Внимание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E94316AC-5C85-42E7-A2AD-EC57160D3B08}"/>
              </a:ext>
            </a:extLst>
          </p:cNvPr>
          <p:cNvSpPr/>
          <p:nvPr/>
        </p:nvSpPr>
        <p:spPr>
          <a:xfrm>
            <a:off x="8800623" y="2861596"/>
            <a:ext cx="2970246" cy="3361977"/>
          </a:xfrm>
          <a:prstGeom prst="round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Рисунок 27" descr="Изображение выглядит как линия, Шриф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CB9650C-4CC6-4543-BCF1-846250CC6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25986" b="9103"/>
          <a:stretch>
            <a:fillRect/>
          </a:stretch>
        </p:blipFill>
        <p:spPr>
          <a:xfrm>
            <a:off x="5645889" y="4029391"/>
            <a:ext cx="3154735" cy="1828042"/>
          </a:xfrm>
          <a:custGeom>
            <a:avLst/>
            <a:gdLst>
              <a:gd name="connsiteX0" fmla="*/ 101980 w 3154735"/>
              <a:gd name="connsiteY0" fmla="*/ 0 h 1828042"/>
              <a:gd name="connsiteX1" fmla="*/ 3052755 w 3154735"/>
              <a:gd name="connsiteY1" fmla="*/ 0 h 1828042"/>
              <a:gd name="connsiteX2" fmla="*/ 3071307 w 3154735"/>
              <a:gd name="connsiteY2" fmla="*/ 15306 h 1828042"/>
              <a:gd name="connsiteX3" fmla="*/ 3154735 w 3154735"/>
              <a:gd name="connsiteY3" fmla="*/ 216720 h 1828042"/>
              <a:gd name="connsiteX4" fmla="*/ 3154735 w 3154735"/>
              <a:gd name="connsiteY4" fmla="*/ 1543200 h 1828042"/>
              <a:gd name="connsiteX5" fmla="*/ 2869893 w 3154735"/>
              <a:gd name="connsiteY5" fmla="*/ 1828042 h 1828042"/>
              <a:gd name="connsiteX6" fmla="*/ 284842 w 3154735"/>
              <a:gd name="connsiteY6" fmla="*/ 1828042 h 1828042"/>
              <a:gd name="connsiteX7" fmla="*/ 0 w 3154735"/>
              <a:gd name="connsiteY7" fmla="*/ 1543200 h 1828042"/>
              <a:gd name="connsiteX8" fmla="*/ 0 w 3154735"/>
              <a:gd name="connsiteY8" fmla="*/ 216720 h 1828042"/>
              <a:gd name="connsiteX9" fmla="*/ 83429 w 3154735"/>
              <a:gd name="connsiteY9" fmla="*/ 15306 h 1828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4735" h="1828042">
                <a:moveTo>
                  <a:pt x="101980" y="0"/>
                </a:moveTo>
                <a:lnTo>
                  <a:pt x="3052755" y="0"/>
                </a:lnTo>
                <a:lnTo>
                  <a:pt x="3071307" y="15306"/>
                </a:lnTo>
                <a:cubicBezTo>
                  <a:pt x="3122853" y="66853"/>
                  <a:pt x="3154735" y="138063"/>
                  <a:pt x="3154735" y="216720"/>
                </a:cubicBezTo>
                <a:lnTo>
                  <a:pt x="3154735" y="1543200"/>
                </a:lnTo>
                <a:cubicBezTo>
                  <a:pt x="3154735" y="1700514"/>
                  <a:pt x="3027207" y="1828042"/>
                  <a:pt x="2869893" y="1828042"/>
                </a:cubicBezTo>
                <a:lnTo>
                  <a:pt x="284842" y="1828042"/>
                </a:lnTo>
                <a:cubicBezTo>
                  <a:pt x="127528" y="1828042"/>
                  <a:pt x="0" y="1700514"/>
                  <a:pt x="0" y="1543200"/>
                </a:cubicBezTo>
                <a:lnTo>
                  <a:pt x="0" y="216720"/>
                </a:lnTo>
                <a:cubicBezTo>
                  <a:pt x="0" y="138063"/>
                  <a:pt x="31882" y="66853"/>
                  <a:pt x="83429" y="15306"/>
                </a:cubicBezTo>
                <a:close/>
              </a:path>
            </a:pathLst>
          </a:custGeom>
          <a:effectLst>
            <a:outerShdw blurRad="317500" dist="508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9064352-1355-4F38-A837-819781806E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7" t="4904" r="9508" b="4904"/>
          <a:stretch>
            <a:fillRect/>
          </a:stretch>
        </p:blipFill>
        <p:spPr>
          <a:xfrm>
            <a:off x="9048307" y="3134352"/>
            <a:ext cx="2340418" cy="2710818"/>
          </a:xfrm>
          <a:custGeom>
            <a:avLst/>
            <a:gdLst>
              <a:gd name="connsiteX0" fmla="*/ 390077 w 2340418"/>
              <a:gd name="connsiteY0" fmla="*/ 0 h 2710818"/>
              <a:gd name="connsiteX1" fmla="*/ 1950341 w 2340418"/>
              <a:gd name="connsiteY1" fmla="*/ 0 h 2710818"/>
              <a:gd name="connsiteX2" fmla="*/ 2340418 w 2340418"/>
              <a:gd name="connsiteY2" fmla="*/ 390077 h 2710818"/>
              <a:gd name="connsiteX3" fmla="*/ 2340418 w 2340418"/>
              <a:gd name="connsiteY3" fmla="*/ 2320741 h 2710818"/>
              <a:gd name="connsiteX4" fmla="*/ 1950341 w 2340418"/>
              <a:gd name="connsiteY4" fmla="*/ 2710818 h 2710818"/>
              <a:gd name="connsiteX5" fmla="*/ 390077 w 2340418"/>
              <a:gd name="connsiteY5" fmla="*/ 2710818 h 2710818"/>
              <a:gd name="connsiteX6" fmla="*/ 0 w 2340418"/>
              <a:gd name="connsiteY6" fmla="*/ 2320741 h 2710818"/>
              <a:gd name="connsiteX7" fmla="*/ 0 w 2340418"/>
              <a:gd name="connsiteY7" fmla="*/ 390077 h 2710818"/>
              <a:gd name="connsiteX8" fmla="*/ 390077 w 2340418"/>
              <a:gd name="connsiteY8" fmla="*/ 0 h 271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0418" h="2710818">
                <a:moveTo>
                  <a:pt x="390077" y="0"/>
                </a:moveTo>
                <a:lnTo>
                  <a:pt x="1950341" y="0"/>
                </a:lnTo>
                <a:cubicBezTo>
                  <a:pt x="2165775" y="0"/>
                  <a:pt x="2340418" y="174643"/>
                  <a:pt x="2340418" y="390077"/>
                </a:cubicBezTo>
                <a:lnTo>
                  <a:pt x="2340418" y="2320741"/>
                </a:lnTo>
                <a:cubicBezTo>
                  <a:pt x="2340418" y="2536175"/>
                  <a:pt x="2165775" y="2710818"/>
                  <a:pt x="1950341" y="2710818"/>
                </a:cubicBezTo>
                <a:lnTo>
                  <a:pt x="390077" y="2710818"/>
                </a:lnTo>
                <a:cubicBezTo>
                  <a:pt x="174643" y="2710818"/>
                  <a:pt x="0" y="2536175"/>
                  <a:pt x="0" y="2320741"/>
                </a:cubicBezTo>
                <a:lnTo>
                  <a:pt x="0" y="390077"/>
                </a:lnTo>
                <a:cubicBezTo>
                  <a:pt x="0" y="174643"/>
                  <a:pt x="174643" y="0"/>
                  <a:pt x="390077" y="0"/>
                </a:cubicBezTo>
                <a:close/>
              </a:path>
            </a:pathLst>
          </a:custGeom>
          <a:effectLst>
            <a:outerShdw blurRad="317500" dist="508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2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349EF09-9205-485F-AB61-E23394BD29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текст, диаграмм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C4B919D6-60A1-46B9-A431-7F1D3E1C5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1577" r="1249" b="3083"/>
          <a:stretch>
            <a:fillRect/>
          </a:stretch>
        </p:blipFill>
        <p:spPr>
          <a:xfrm>
            <a:off x="845808" y="846599"/>
            <a:ext cx="5895237" cy="1928500"/>
          </a:xfrm>
          <a:custGeom>
            <a:avLst/>
            <a:gdLst>
              <a:gd name="connsiteX0" fmla="*/ 321423 w 5895237"/>
              <a:gd name="connsiteY0" fmla="*/ 0 h 1928500"/>
              <a:gd name="connsiteX1" fmla="*/ 5573814 w 5895237"/>
              <a:gd name="connsiteY1" fmla="*/ 0 h 1928500"/>
              <a:gd name="connsiteX2" fmla="*/ 5895237 w 5895237"/>
              <a:gd name="connsiteY2" fmla="*/ 321423 h 1928500"/>
              <a:gd name="connsiteX3" fmla="*/ 5895237 w 5895237"/>
              <a:gd name="connsiteY3" fmla="*/ 1607077 h 1928500"/>
              <a:gd name="connsiteX4" fmla="*/ 5573814 w 5895237"/>
              <a:gd name="connsiteY4" fmla="*/ 1928500 h 1928500"/>
              <a:gd name="connsiteX5" fmla="*/ 321423 w 5895237"/>
              <a:gd name="connsiteY5" fmla="*/ 1928500 h 1928500"/>
              <a:gd name="connsiteX6" fmla="*/ 0 w 5895237"/>
              <a:gd name="connsiteY6" fmla="*/ 1607077 h 1928500"/>
              <a:gd name="connsiteX7" fmla="*/ 0 w 5895237"/>
              <a:gd name="connsiteY7" fmla="*/ 321423 h 1928500"/>
              <a:gd name="connsiteX8" fmla="*/ 321423 w 5895237"/>
              <a:gd name="connsiteY8" fmla="*/ 0 h 192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5237" h="1928500">
                <a:moveTo>
                  <a:pt x="321423" y="0"/>
                </a:moveTo>
                <a:lnTo>
                  <a:pt x="5573814" y="0"/>
                </a:lnTo>
                <a:cubicBezTo>
                  <a:pt x="5751331" y="0"/>
                  <a:pt x="5895237" y="143906"/>
                  <a:pt x="5895237" y="321423"/>
                </a:cubicBezTo>
                <a:lnTo>
                  <a:pt x="5895237" y="1607077"/>
                </a:lnTo>
                <a:cubicBezTo>
                  <a:pt x="5895237" y="1784594"/>
                  <a:pt x="5751331" y="1928500"/>
                  <a:pt x="5573814" y="1928500"/>
                </a:cubicBezTo>
                <a:lnTo>
                  <a:pt x="321423" y="1928500"/>
                </a:lnTo>
                <a:cubicBezTo>
                  <a:pt x="143906" y="1928500"/>
                  <a:pt x="0" y="1784594"/>
                  <a:pt x="0" y="1607077"/>
                </a:cubicBezTo>
                <a:lnTo>
                  <a:pt x="0" y="321423"/>
                </a:lnTo>
                <a:cubicBezTo>
                  <a:pt x="0" y="143906"/>
                  <a:pt x="143906" y="0"/>
                  <a:pt x="321423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724573B-036C-43F5-ACBB-571A0551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" t="3519" r="3055" b="1562"/>
          <a:stretch>
            <a:fillRect/>
          </a:stretch>
        </p:blipFill>
        <p:spPr>
          <a:xfrm>
            <a:off x="7440226" y="814700"/>
            <a:ext cx="3905968" cy="5228600"/>
          </a:xfrm>
          <a:custGeom>
            <a:avLst/>
            <a:gdLst>
              <a:gd name="connsiteX0" fmla="*/ 651008 w 3905968"/>
              <a:gd name="connsiteY0" fmla="*/ 0 h 5228600"/>
              <a:gd name="connsiteX1" fmla="*/ 3254960 w 3905968"/>
              <a:gd name="connsiteY1" fmla="*/ 0 h 5228600"/>
              <a:gd name="connsiteX2" fmla="*/ 3905968 w 3905968"/>
              <a:gd name="connsiteY2" fmla="*/ 651008 h 5228600"/>
              <a:gd name="connsiteX3" fmla="*/ 3905968 w 3905968"/>
              <a:gd name="connsiteY3" fmla="*/ 4577592 h 5228600"/>
              <a:gd name="connsiteX4" fmla="*/ 3254960 w 3905968"/>
              <a:gd name="connsiteY4" fmla="*/ 5228600 h 5228600"/>
              <a:gd name="connsiteX5" fmla="*/ 651008 w 3905968"/>
              <a:gd name="connsiteY5" fmla="*/ 5228600 h 5228600"/>
              <a:gd name="connsiteX6" fmla="*/ 0 w 3905968"/>
              <a:gd name="connsiteY6" fmla="*/ 4577592 h 5228600"/>
              <a:gd name="connsiteX7" fmla="*/ 0 w 3905968"/>
              <a:gd name="connsiteY7" fmla="*/ 651008 h 5228600"/>
              <a:gd name="connsiteX8" fmla="*/ 651008 w 3905968"/>
              <a:gd name="connsiteY8" fmla="*/ 0 h 5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5968" h="5228600">
                <a:moveTo>
                  <a:pt x="651008" y="0"/>
                </a:moveTo>
                <a:lnTo>
                  <a:pt x="3254960" y="0"/>
                </a:lnTo>
                <a:cubicBezTo>
                  <a:pt x="3614502" y="0"/>
                  <a:pt x="3905968" y="291466"/>
                  <a:pt x="3905968" y="651008"/>
                </a:cubicBezTo>
                <a:lnTo>
                  <a:pt x="3905968" y="4577592"/>
                </a:lnTo>
                <a:cubicBezTo>
                  <a:pt x="3905968" y="4937134"/>
                  <a:pt x="3614502" y="5228600"/>
                  <a:pt x="3254960" y="5228600"/>
                </a:cubicBezTo>
                <a:lnTo>
                  <a:pt x="651008" y="5228600"/>
                </a:lnTo>
                <a:cubicBezTo>
                  <a:pt x="291466" y="5228600"/>
                  <a:pt x="0" y="4937134"/>
                  <a:pt x="0" y="4577592"/>
                </a:cubicBezTo>
                <a:lnTo>
                  <a:pt x="0" y="651008"/>
                </a:lnTo>
                <a:cubicBezTo>
                  <a:pt x="0" y="291466"/>
                  <a:pt x="291466" y="0"/>
                  <a:pt x="651008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3D42DA2-87DC-4CD6-9BB7-AE586B47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5" t="6240" r="1142" b="8260"/>
          <a:stretch>
            <a:fillRect/>
          </a:stretch>
        </p:blipFill>
        <p:spPr>
          <a:xfrm>
            <a:off x="817423" y="3429000"/>
            <a:ext cx="5923622" cy="2700338"/>
          </a:xfrm>
          <a:custGeom>
            <a:avLst/>
            <a:gdLst>
              <a:gd name="connsiteX0" fmla="*/ 450065 w 5923622"/>
              <a:gd name="connsiteY0" fmla="*/ 0 h 2700338"/>
              <a:gd name="connsiteX1" fmla="*/ 5473557 w 5923622"/>
              <a:gd name="connsiteY1" fmla="*/ 0 h 2700338"/>
              <a:gd name="connsiteX2" fmla="*/ 5923622 w 5923622"/>
              <a:gd name="connsiteY2" fmla="*/ 450065 h 2700338"/>
              <a:gd name="connsiteX3" fmla="*/ 5923622 w 5923622"/>
              <a:gd name="connsiteY3" fmla="*/ 2250273 h 2700338"/>
              <a:gd name="connsiteX4" fmla="*/ 5473557 w 5923622"/>
              <a:gd name="connsiteY4" fmla="*/ 2700338 h 2700338"/>
              <a:gd name="connsiteX5" fmla="*/ 450065 w 5923622"/>
              <a:gd name="connsiteY5" fmla="*/ 2700338 h 2700338"/>
              <a:gd name="connsiteX6" fmla="*/ 0 w 5923622"/>
              <a:gd name="connsiteY6" fmla="*/ 2250273 h 2700338"/>
              <a:gd name="connsiteX7" fmla="*/ 0 w 5923622"/>
              <a:gd name="connsiteY7" fmla="*/ 450065 h 2700338"/>
              <a:gd name="connsiteX8" fmla="*/ 450065 w 5923622"/>
              <a:gd name="connsiteY8" fmla="*/ 0 h 270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3622" h="2700338">
                <a:moveTo>
                  <a:pt x="450065" y="0"/>
                </a:moveTo>
                <a:lnTo>
                  <a:pt x="5473557" y="0"/>
                </a:lnTo>
                <a:cubicBezTo>
                  <a:pt x="5722121" y="0"/>
                  <a:pt x="5923622" y="201501"/>
                  <a:pt x="5923622" y="450065"/>
                </a:cubicBezTo>
                <a:lnTo>
                  <a:pt x="5923622" y="2250273"/>
                </a:lnTo>
                <a:cubicBezTo>
                  <a:pt x="5923622" y="2498837"/>
                  <a:pt x="5722121" y="2700338"/>
                  <a:pt x="5473557" y="2700338"/>
                </a:cubicBezTo>
                <a:lnTo>
                  <a:pt x="450065" y="2700338"/>
                </a:lnTo>
                <a:cubicBezTo>
                  <a:pt x="201501" y="2700338"/>
                  <a:pt x="0" y="2498837"/>
                  <a:pt x="0" y="2250273"/>
                </a:cubicBezTo>
                <a:lnTo>
                  <a:pt x="0" y="450065"/>
                </a:lnTo>
                <a:cubicBezTo>
                  <a:pt x="0" y="201501"/>
                  <a:pt x="201501" y="0"/>
                  <a:pt x="450065" y="0"/>
                </a:cubicBezTo>
                <a:close/>
              </a:path>
            </a:pathLst>
          </a:custGeom>
          <a:effectLst>
            <a:outerShdw blurRad="317500" dist="38100" dir="2700000" algn="tl" rotWithShape="0">
              <a:prstClr val="black">
                <a:alpha val="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7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659</Words>
  <Application>Microsoft Office PowerPoint</Application>
  <PresentationFormat>Произвольный</PresentationFormat>
  <Paragraphs>130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Arial</vt:lpstr>
      <vt:lpstr>Akrobat Black</vt:lpstr>
      <vt:lpstr>Akrobat</vt:lpstr>
      <vt:lpstr>Calibri Light</vt:lpstr>
      <vt:lpstr>Wingdings</vt:lpstr>
      <vt:lpstr>Akrobat Thin</vt:lpstr>
      <vt:lpstr>Akrobat SemiBold</vt:lpstr>
      <vt:lpstr>Calibri</vt:lpstr>
      <vt:lpstr>Akrobat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Юлия Понятовская</cp:lastModifiedBy>
  <cp:revision>140</cp:revision>
  <dcterms:created xsi:type="dcterms:W3CDTF">2024-06-16T11:57:05Z</dcterms:created>
  <dcterms:modified xsi:type="dcterms:W3CDTF">2024-06-18T12:42:09Z</dcterms:modified>
</cp:coreProperties>
</file>